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BF5"/>
    <a:srgbClr val="4D5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52" y="-132"/>
      </p:cViewPr>
      <p:guideLst>
        <p:guide orient="horz" pos="3024"/>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erver\Home%20Folders\JSchultz\WQ%20monitoring\temperature%20study\temperature%20data\temperature%20through%208-20-15%20edit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Home%20Folders\JSchultz\wq%20%20for%20hangman%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Hangman Creek </a:t>
            </a:r>
            <a:r>
              <a:rPr lang="en-US" sz="1200" baseline="0"/>
              <a:t>Temperature</a:t>
            </a:r>
            <a:endParaRPr lang="en-US" sz="1200"/>
          </a:p>
        </c:rich>
      </c:tx>
      <c:layout>
        <c:manualLayout>
          <c:xMode val="edge"/>
          <c:yMode val="edge"/>
          <c:x val="0.21469665737996091"/>
          <c:y val="6.0606060606060608E-2"/>
        </c:manualLayout>
      </c:layout>
      <c:overlay val="0"/>
    </c:title>
    <c:autoTitleDeleted val="0"/>
    <c:plotArea>
      <c:layout>
        <c:manualLayout>
          <c:layoutTarget val="inner"/>
          <c:xMode val="edge"/>
          <c:yMode val="edge"/>
          <c:x val="0.15094264812643102"/>
          <c:y val="0.18279050345979481"/>
          <c:w val="0.80598899871558605"/>
          <c:h val="0.55568161934303661"/>
        </c:manualLayout>
      </c:layout>
      <c:scatterChart>
        <c:scatterStyle val="smoothMarker"/>
        <c:varyColors val="0"/>
        <c:ser>
          <c:idx val="4"/>
          <c:order val="0"/>
          <c:tx>
            <c:v>California Creek Mouth</c:v>
          </c:tx>
          <c:spPr>
            <a:ln w="12700">
              <a:solidFill>
                <a:schemeClr val="accent3">
                  <a:lumMod val="75000"/>
                </a:schemeClr>
              </a:solidFill>
            </a:ln>
          </c:spPr>
          <c:marker>
            <c:symbol val="none"/>
          </c:marker>
          <c:xVal>
            <c:numRef>
              <c:f>'california creek'!$A$2:$A$4054</c:f>
              <c:numCache>
                <c:formatCode>m/d/yy\ h:mm;@</c:formatCode>
                <c:ptCount val="4053"/>
                <c:pt idx="0">
                  <c:v>42192.570914351854</c:v>
                </c:pt>
                <c:pt idx="1">
                  <c:v>42192.591747685183</c:v>
                </c:pt>
                <c:pt idx="2">
                  <c:v>42192.612581018519</c:v>
                </c:pt>
                <c:pt idx="3">
                  <c:v>42192.633414351854</c:v>
                </c:pt>
                <c:pt idx="4">
                  <c:v>42192.654247685183</c:v>
                </c:pt>
                <c:pt idx="5">
                  <c:v>42192.675081018519</c:v>
                </c:pt>
                <c:pt idx="6">
                  <c:v>42192.695914351854</c:v>
                </c:pt>
                <c:pt idx="7">
                  <c:v>42192.716747685183</c:v>
                </c:pt>
                <c:pt idx="8">
                  <c:v>42192.737581018519</c:v>
                </c:pt>
                <c:pt idx="9">
                  <c:v>42192.758414351854</c:v>
                </c:pt>
                <c:pt idx="10">
                  <c:v>42192.779247685183</c:v>
                </c:pt>
                <c:pt idx="11">
                  <c:v>42192.800081018519</c:v>
                </c:pt>
                <c:pt idx="12">
                  <c:v>42192.820914351854</c:v>
                </c:pt>
                <c:pt idx="13">
                  <c:v>42192.841747685183</c:v>
                </c:pt>
                <c:pt idx="14">
                  <c:v>42192.862581018519</c:v>
                </c:pt>
                <c:pt idx="15">
                  <c:v>42192.883414351854</c:v>
                </c:pt>
                <c:pt idx="16">
                  <c:v>42192.904247685183</c:v>
                </c:pt>
                <c:pt idx="17">
                  <c:v>42192.925081018519</c:v>
                </c:pt>
                <c:pt idx="18">
                  <c:v>42192.945914351854</c:v>
                </c:pt>
                <c:pt idx="19">
                  <c:v>42192.966747685183</c:v>
                </c:pt>
                <c:pt idx="20">
                  <c:v>42192.987581018519</c:v>
                </c:pt>
                <c:pt idx="21">
                  <c:v>42193.008414351854</c:v>
                </c:pt>
                <c:pt idx="22">
                  <c:v>42193.029247685183</c:v>
                </c:pt>
                <c:pt idx="23">
                  <c:v>42193.050081018519</c:v>
                </c:pt>
                <c:pt idx="24">
                  <c:v>42193.070914351854</c:v>
                </c:pt>
                <c:pt idx="25">
                  <c:v>42193.091747685183</c:v>
                </c:pt>
                <c:pt idx="26">
                  <c:v>42193.112581018519</c:v>
                </c:pt>
                <c:pt idx="27">
                  <c:v>42193.133414351854</c:v>
                </c:pt>
                <c:pt idx="28">
                  <c:v>42193.154247685183</c:v>
                </c:pt>
                <c:pt idx="29">
                  <c:v>42193.175081018519</c:v>
                </c:pt>
                <c:pt idx="30">
                  <c:v>42193.195914351854</c:v>
                </c:pt>
                <c:pt idx="31">
                  <c:v>42193.216747685183</c:v>
                </c:pt>
                <c:pt idx="32">
                  <c:v>42193.237581018519</c:v>
                </c:pt>
                <c:pt idx="33">
                  <c:v>42193.258414351854</c:v>
                </c:pt>
                <c:pt idx="34">
                  <c:v>42193.279247685183</c:v>
                </c:pt>
                <c:pt idx="35">
                  <c:v>42193.300081018519</c:v>
                </c:pt>
                <c:pt idx="36">
                  <c:v>42193.320914351854</c:v>
                </c:pt>
                <c:pt idx="37">
                  <c:v>42193.341747685183</c:v>
                </c:pt>
                <c:pt idx="38">
                  <c:v>42193.362581018519</c:v>
                </c:pt>
                <c:pt idx="39">
                  <c:v>42193.383414351854</c:v>
                </c:pt>
                <c:pt idx="40">
                  <c:v>42193.404247685183</c:v>
                </c:pt>
                <c:pt idx="41">
                  <c:v>42193.425081018519</c:v>
                </c:pt>
                <c:pt idx="42">
                  <c:v>42193.445914351854</c:v>
                </c:pt>
                <c:pt idx="43">
                  <c:v>42193.466747685183</c:v>
                </c:pt>
                <c:pt idx="44">
                  <c:v>42193.487581018519</c:v>
                </c:pt>
                <c:pt idx="45">
                  <c:v>42193.508414351854</c:v>
                </c:pt>
                <c:pt idx="46">
                  <c:v>42193.529247685183</c:v>
                </c:pt>
                <c:pt idx="47">
                  <c:v>42193.550081018519</c:v>
                </c:pt>
                <c:pt idx="48">
                  <c:v>42193.570914351854</c:v>
                </c:pt>
                <c:pt idx="49">
                  <c:v>42193.591747685183</c:v>
                </c:pt>
                <c:pt idx="50">
                  <c:v>42193.612581018519</c:v>
                </c:pt>
                <c:pt idx="51">
                  <c:v>42193.633414351854</c:v>
                </c:pt>
                <c:pt idx="52">
                  <c:v>42193.654247685183</c:v>
                </c:pt>
                <c:pt idx="53">
                  <c:v>42193.675081018519</c:v>
                </c:pt>
                <c:pt idx="54">
                  <c:v>42193.695914351854</c:v>
                </c:pt>
                <c:pt idx="55">
                  <c:v>42193.716747685183</c:v>
                </c:pt>
                <c:pt idx="56">
                  <c:v>42193.737581018519</c:v>
                </c:pt>
                <c:pt idx="57">
                  <c:v>42193.758414351854</c:v>
                </c:pt>
                <c:pt idx="58">
                  <c:v>42193.779247685183</c:v>
                </c:pt>
                <c:pt idx="59">
                  <c:v>42193.800081018519</c:v>
                </c:pt>
                <c:pt idx="60">
                  <c:v>42193.820914351854</c:v>
                </c:pt>
                <c:pt idx="61">
                  <c:v>42193.841747685183</c:v>
                </c:pt>
                <c:pt idx="62">
                  <c:v>42193.862581018519</c:v>
                </c:pt>
                <c:pt idx="63">
                  <c:v>42193.883414351854</c:v>
                </c:pt>
                <c:pt idx="64">
                  <c:v>42193.904247685183</c:v>
                </c:pt>
                <c:pt idx="65">
                  <c:v>42193.925081018519</c:v>
                </c:pt>
                <c:pt idx="66">
                  <c:v>42193.945914351854</c:v>
                </c:pt>
                <c:pt idx="67">
                  <c:v>42193.966747685183</c:v>
                </c:pt>
                <c:pt idx="68">
                  <c:v>42193.987581018519</c:v>
                </c:pt>
                <c:pt idx="69">
                  <c:v>42194.008414351854</c:v>
                </c:pt>
                <c:pt idx="70">
                  <c:v>42194.029247685183</c:v>
                </c:pt>
                <c:pt idx="71">
                  <c:v>42194.050081018519</c:v>
                </c:pt>
                <c:pt idx="72">
                  <c:v>42194.070914351854</c:v>
                </c:pt>
                <c:pt idx="73">
                  <c:v>42194.091747685183</c:v>
                </c:pt>
                <c:pt idx="74">
                  <c:v>42194.112581018519</c:v>
                </c:pt>
                <c:pt idx="75">
                  <c:v>42194.133414351854</c:v>
                </c:pt>
                <c:pt idx="76">
                  <c:v>42194.154247685183</c:v>
                </c:pt>
                <c:pt idx="77">
                  <c:v>42194.175081018519</c:v>
                </c:pt>
                <c:pt idx="78">
                  <c:v>42194.195914351854</c:v>
                </c:pt>
                <c:pt idx="79">
                  <c:v>42194.216747685183</c:v>
                </c:pt>
                <c:pt idx="80">
                  <c:v>42194.237581018519</c:v>
                </c:pt>
                <c:pt idx="81">
                  <c:v>42194.258414351854</c:v>
                </c:pt>
                <c:pt idx="82">
                  <c:v>42194.279247685183</c:v>
                </c:pt>
                <c:pt idx="83">
                  <c:v>42194.300081018519</c:v>
                </c:pt>
                <c:pt idx="84">
                  <c:v>42194.320914351854</c:v>
                </c:pt>
                <c:pt idx="85">
                  <c:v>42194.341747685183</c:v>
                </c:pt>
                <c:pt idx="86">
                  <c:v>42194.362581018519</c:v>
                </c:pt>
                <c:pt idx="87">
                  <c:v>42194.383414351854</c:v>
                </c:pt>
                <c:pt idx="88">
                  <c:v>42194.404247685183</c:v>
                </c:pt>
                <c:pt idx="89">
                  <c:v>42194.425081018519</c:v>
                </c:pt>
                <c:pt idx="90">
                  <c:v>42194.445914351854</c:v>
                </c:pt>
                <c:pt idx="91">
                  <c:v>42194.466747685183</c:v>
                </c:pt>
                <c:pt idx="92">
                  <c:v>42194.487581018519</c:v>
                </c:pt>
                <c:pt idx="93">
                  <c:v>42194.508414351854</c:v>
                </c:pt>
                <c:pt idx="94">
                  <c:v>42194.529247685183</c:v>
                </c:pt>
                <c:pt idx="95">
                  <c:v>42194.550081018519</c:v>
                </c:pt>
                <c:pt idx="96">
                  <c:v>42194.570914351854</c:v>
                </c:pt>
                <c:pt idx="97">
                  <c:v>42194.591747685183</c:v>
                </c:pt>
                <c:pt idx="98">
                  <c:v>42194.612581018519</c:v>
                </c:pt>
                <c:pt idx="99">
                  <c:v>42194.633414351854</c:v>
                </c:pt>
                <c:pt idx="100">
                  <c:v>42194.654247685183</c:v>
                </c:pt>
                <c:pt idx="101">
                  <c:v>42194.675081018519</c:v>
                </c:pt>
                <c:pt idx="102">
                  <c:v>42194.695914351854</c:v>
                </c:pt>
                <c:pt idx="103">
                  <c:v>42194.716747685183</c:v>
                </c:pt>
                <c:pt idx="104">
                  <c:v>42194.737581018519</c:v>
                </c:pt>
                <c:pt idx="105">
                  <c:v>42194.758414351854</c:v>
                </c:pt>
                <c:pt idx="106">
                  <c:v>42194.779247685183</c:v>
                </c:pt>
                <c:pt idx="107">
                  <c:v>42194.800081018519</c:v>
                </c:pt>
                <c:pt idx="108">
                  <c:v>42194.820914351854</c:v>
                </c:pt>
                <c:pt idx="109">
                  <c:v>42194.841747685183</c:v>
                </c:pt>
                <c:pt idx="110">
                  <c:v>42194.862581018519</c:v>
                </c:pt>
                <c:pt idx="111">
                  <c:v>42194.883414351854</c:v>
                </c:pt>
                <c:pt idx="112">
                  <c:v>42194.904247685183</c:v>
                </c:pt>
                <c:pt idx="113">
                  <c:v>42194.925081018519</c:v>
                </c:pt>
                <c:pt idx="114">
                  <c:v>42194.945914351854</c:v>
                </c:pt>
                <c:pt idx="115">
                  <c:v>42194.966747685183</c:v>
                </c:pt>
                <c:pt idx="116">
                  <c:v>42194.987581018519</c:v>
                </c:pt>
                <c:pt idx="117">
                  <c:v>42195.008414351854</c:v>
                </c:pt>
                <c:pt idx="118">
                  <c:v>42195.029247685183</c:v>
                </c:pt>
                <c:pt idx="119">
                  <c:v>42195.050081018519</c:v>
                </c:pt>
                <c:pt idx="120">
                  <c:v>42195.070914351854</c:v>
                </c:pt>
                <c:pt idx="121">
                  <c:v>42195.091747685183</c:v>
                </c:pt>
                <c:pt idx="122">
                  <c:v>42195.112581018519</c:v>
                </c:pt>
                <c:pt idx="123">
                  <c:v>42195.133414351854</c:v>
                </c:pt>
                <c:pt idx="124">
                  <c:v>42195.154247685183</c:v>
                </c:pt>
                <c:pt idx="125">
                  <c:v>42195.175081018519</c:v>
                </c:pt>
                <c:pt idx="126">
                  <c:v>42195.195914351854</c:v>
                </c:pt>
                <c:pt idx="127">
                  <c:v>42195.216747685183</c:v>
                </c:pt>
                <c:pt idx="128">
                  <c:v>42195.237581018519</c:v>
                </c:pt>
                <c:pt idx="129">
                  <c:v>42195.258414351854</c:v>
                </c:pt>
                <c:pt idx="130">
                  <c:v>42195.279247685183</c:v>
                </c:pt>
                <c:pt idx="131">
                  <c:v>42195.300081018519</c:v>
                </c:pt>
                <c:pt idx="132">
                  <c:v>42195.320914351854</c:v>
                </c:pt>
                <c:pt idx="133">
                  <c:v>42195.341747685183</c:v>
                </c:pt>
                <c:pt idx="134">
                  <c:v>42195.362581018519</c:v>
                </c:pt>
                <c:pt idx="135">
                  <c:v>42195.383414351854</c:v>
                </c:pt>
                <c:pt idx="136">
                  <c:v>42195.404247685183</c:v>
                </c:pt>
                <c:pt idx="137">
                  <c:v>42195.425081018519</c:v>
                </c:pt>
                <c:pt idx="138">
                  <c:v>42195.445914351854</c:v>
                </c:pt>
                <c:pt idx="139">
                  <c:v>42195.466747685183</c:v>
                </c:pt>
                <c:pt idx="140">
                  <c:v>42195.487581018519</c:v>
                </c:pt>
                <c:pt idx="141">
                  <c:v>42195.508414351854</c:v>
                </c:pt>
                <c:pt idx="142">
                  <c:v>42195.529247685183</c:v>
                </c:pt>
                <c:pt idx="143">
                  <c:v>42195.550081018519</c:v>
                </c:pt>
                <c:pt idx="144">
                  <c:v>42195.570914351854</c:v>
                </c:pt>
                <c:pt idx="145">
                  <c:v>42195.591747685183</c:v>
                </c:pt>
                <c:pt idx="146">
                  <c:v>42195.612581018519</c:v>
                </c:pt>
                <c:pt idx="147">
                  <c:v>42195.633414351854</c:v>
                </c:pt>
                <c:pt idx="148">
                  <c:v>42195.654247685183</c:v>
                </c:pt>
                <c:pt idx="149">
                  <c:v>42195.675081018519</c:v>
                </c:pt>
                <c:pt idx="150">
                  <c:v>42195.695914351854</c:v>
                </c:pt>
                <c:pt idx="151">
                  <c:v>42195.716747685183</c:v>
                </c:pt>
                <c:pt idx="152">
                  <c:v>42195.737581018519</c:v>
                </c:pt>
                <c:pt idx="153">
                  <c:v>42195.758414351854</c:v>
                </c:pt>
                <c:pt idx="154">
                  <c:v>42195.779247685183</c:v>
                </c:pt>
                <c:pt idx="155">
                  <c:v>42195.800081018519</c:v>
                </c:pt>
                <c:pt idx="156">
                  <c:v>42195.820914351854</c:v>
                </c:pt>
                <c:pt idx="157">
                  <c:v>42195.841747685183</c:v>
                </c:pt>
                <c:pt idx="158">
                  <c:v>42195.862581018519</c:v>
                </c:pt>
                <c:pt idx="159">
                  <c:v>42195.883414351854</c:v>
                </c:pt>
                <c:pt idx="160">
                  <c:v>42195.904247685183</c:v>
                </c:pt>
                <c:pt idx="161">
                  <c:v>42195.925081018519</c:v>
                </c:pt>
                <c:pt idx="162">
                  <c:v>42195.945914351854</c:v>
                </c:pt>
                <c:pt idx="163">
                  <c:v>42195.966747685183</c:v>
                </c:pt>
                <c:pt idx="164">
                  <c:v>42195.987581018519</c:v>
                </c:pt>
                <c:pt idx="165">
                  <c:v>42196.008414351854</c:v>
                </c:pt>
                <c:pt idx="166">
                  <c:v>42196.029247685183</c:v>
                </c:pt>
                <c:pt idx="167">
                  <c:v>42196.050081018519</c:v>
                </c:pt>
                <c:pt idx="168">
                  <c:v>42196.070914351854</c:v>
                </c:pt>
                <c:pt idx="169">
                  <c:v>42196.091747685183</c:v>
                </c:pt>
                <c:pt idx="170">
                  <c:v>42196.112581018519</c:v>
                </c:pt>
                <c:pt idx="171">
                  <c:v>42196.133414351854</c:v>
                </c:pt>
                <c:pt idx="172">
                  <c:v>42196.154247685183</c:v>
                </c:pt>
                <c:pt idx="173">
                  <c:v>42196.175081018519</c:v>
                </c:pt>
                <c:pt idx="174">
                  <c:v>42196.195914351854</c:v>
                </c:pt>
                <c:pt idx="175">
                  <c:v>42196.216747685183</c:v>
                </c:pt>
                <c:pt idx="176">
                  <c:v>42196.237581018519</c:v>
                </c:pt>
                <c:pt idx="177">
                  <c:v>42196.258414351854</c:v>
                </c:pt>
                <c:pt idx="178">
                  <c:v>42196.279247685183</c:v>
                </c:pt>
                <c:pt idx="179">
                  <c:v>42196.300081018519</c:v>
                </c:pt>
                <c:pt idx="180">
                  <c:v>42196.320914351854</c:v>
                </c:pt>
                <c:pt idx="181">
                  <c:v>42196.341747685183</c:v>
                </c:pt>
                <c:pt idx="182">
                  <c:v>42196.362581018519</c:v>
                </c:pt>
                <c:pt idx="183">
                  <c:v>42196.383414351854</c:v>
                </c:pt>
                <c:pt idx="184">
                  <c:v>42196.404247685183</c:v>
                </c:pt>
                <c:pt idx="185">
                  <c:v>42196.425081018519</c:v>
                </c:pt>
                <c:pt idx="186">
                  <c:v>42196.445914351854</c:v>
                </c:pt>
                <c:pt idx="187">
                  <c:v>42196.466747685183</c:v>
                </c:pt>
                <c:pt idx="188">
                  <c:v>42196.487581018519</c:v>
                </c:pt>
                <c:pt idx="189">
                  <c:v>42196.508414351854</c:v>
                </c:pt>
                <c:pt idx="190">
                  <c:v>42196.529247685183</c:v>
                </c:pt>
                <c:pt idx="191">
                  <c:v>42196.550081018519</c:v>
                </c:pt>
                <c:pt idx="192">
                  <c:v>42196.570914351854</c:v>
                </c:pt>
                <c:pt idx="193">
                  <c:v>42196.591747685183</c:v>
                </c:pt>
                <c:pt idx="194">
                  <c:v>42196.612581018519</c:v>
                </c:pt>
                <c:pt idx="195">
                  <c:v>42196.633414351854</c:v>
                </c:pt>
                <c:pt idx="196">
                  <c:v>42196.654247685183</c:v>
                </c:pt>
                <c:pt idx="197">
                  <c:v>42196.675081018519</c:v>
                </c:pt>
                <c:pt idx="198">
                  <c:v>42196.695914351854</c:v>
                </c:pt>
                <c:pt idx="199">
                  <c:v>42196.716747685183</c:v>
                </c:pt>
                <c:pt idx="200">
                  <c:v>42196.737581018519</c:v>
                </c:pt>
                <c:pt idx="201">
                  <c:v>42196.758414351854</c:v>
                </c:pt>
                <c:pt idx="202">
                  <c:v>42196.779247685183</c:v>
                </c:pt>
                <c:pt idx="203">
                  <c:v>42196.800081018519</c:v>
                </c:pt>
                <c:pt idx="204">
                  <c:v>42196.820914351854</c:v>
                </c:pt>
                <c:pt idx="205">
                  <c:v>42196.841747685183</c:v>
                </c:pt>
                <c:pt idx="206">
                  <c:v>42196.862581018519</c:v>
                </c:pt>
                <c:pt idx="207">
                  <c:v>42196.883414351854</c:v>
                </c:pt>
                <c:pt idx="208">
                  <c:v>42196.904247685183</c:v>
                </c:pt>
                <c:pt idx="209">
                  <c:v>42196.925081018519</c:v>
                </c:pt>
                <c:pt idx="210">
                  <c:v>42196.945914351854</c:v>
                </c:pt>
                <c:pt idx="211">
                  <c:v>42196.966747685183</c:v>
                </c:pt>
                <c:pt idx="212">
                  <c:v>42196.987581018519</c:v>
                </c:pt>
                <c:pt idx="213">
                  <c:v>42197.008414351854</c:v>
                </c:pt>
                <c:pt idx="214">
                  <c:v>42197.029247685183</c:v>
                </c:pt>
                <c:pt idx="215">
                  <c:v>42197.050081018519</c:v>
                </c:pt>
                <c:pt idx="216">
                  <c:v>42197.070914351854</c:v>
                </c:pt>
                <c:pt idx="217">
                  <c:v>42197.091747685183</c:v>
                </c:pt>
                <c:pt idx="218">
                  <c:v>42197.112581018519</c:v>
                </c:pt>
                <c:pt idx="219">
                  <c:v>42197.133414351854</c:v>
                </c:pt>
                <c:pt idx="220">
                  <c:v>42197.154247685183</c:v>
                </c:pt>
                <c:pt idx="221">
                  <c:v>42197.175081018519</c:v>
                </c:pt>
                <c:pt idx="222">
                  <c:v>42197.195914351854</c:v>
                </c:pt>
                <c:pt idx="223">
                  <c:v>42197.216747685183</c:v>
                </c:pt>
                <c:pt idx="224">
                  <c:v>42197.237581018519</c:v>
                </c:pt>
                <c:pt idx="225">
                  <c:v>42197.258414351854</c:v>
                </c:pt>
                <c:pt idx="226">
                  <c:v>42197.279247685183</c:v>
                </c:pt>
                <c:pt idx="227">
                  <c:v>42197.300081018519</c:v>
                </c:pt>
                <c:pt idx="228">
                  <c:v>42197.320914351854</c:v>
                </c:pt>
                <c:pt idx="229">
                  <c:v>42197.341747685183</c:v>
                </c:pt>
                <c:pt idx="230">
                  <c:v>42197.362581018519</c:v>
                </c:pt>
                <c:pt idx="231">
                  <c:v>42197.383414351854</c:v>
                </c:pt>
                <c:pt idx="232">
                  <c:v>42197.404247685183</c:v>
                </c:pt>
                <c:pt idx="233">
                  <c:v>42197.425081018519</c:v>
                </c:pt>
                <c:pt idx="234">
                  <c:v>42197.445914351854</c:v>
                </c:pt>
                <c:pt idx="235">
                  <c:v>42197.466747685183</c:v>
                </c:pt>
                <c:pt idx="236">
                  <c:v>42197.487581018519</c:v>
                </c:pt>
                <c:pt idx="237">
                  <c:v>42197.508414351854</c:v>
                </c:pt>
                <c:pt idx="238">
                  <c:v>42197.529247685183</c:v>
                </c:pt>
                <c:pt idx="239">
                  <c:v>42197.550081018519</c:v>
                </c:pt>
                <c:pt idx="240">
                  <c:v>42197.570914351854</c:v>
                </c:pt>
                <c:pt idx="241">
                  <c:v>42197.591747685183</c:v>
                </c:pt>
                <c:pt idx="242">
                  <c:v>42197.612581018519</c:v>
                </c:pt>
                <c:pt idx="243">
                  <c:v>42197.633414351854</c:v>
                </c:pt>
                <c:pt idx="244">
                  <c:v>42197.654247685183</c:v>
                </c:pt>
                <c:pt idx="245">
                  <c:v>42197.675081018519</c:v>
                </c:pt>
                <c:pt idx="246">
                  <c:v>42197.695914351854</c:v>
                </c:pt>
                <c:pt idx="247">
                  <c:v>42197.716747685183</c:v>
                </c:pt>
                <c:pt idx="248">
                  <c:v>42197.737581018519</c:v>
                </c:pt>
                <c:pt idx="249">
                  <c:v>42197.758414351854</c:v>
                </c:pt>
                <c:pt idx="250">
                  <c:v>42197.779247685183</c:v>
                </c:pt>
                <c:pt idx="251">
                  <c:v>42197.800081018519</c:v>
                </c:pt>
                <c:pt idx="252">
                  <c:v>42197.820914351854</c:v>
                </c:pt>
                <c:pt idx="253">
                  <c:v>42197.841747685183</c:v>
                </c:pt>
                <c:pt idx="254">
                  <c:v>42197.862581018519</c:v>
                </c:pt>
                <c:pt idx="255">
                  <c:v>42197.883414351854</c:v>
                </c:pt>
                <c:pt idx="256">
                  <c:v>42197.904247685183</c:v>
                </c:pt>
                <c:pt idx="257">
                  <c:v>42197.925081018519</c:v>
                </c:pt>
                <c:pt idx="258">
                  <c:v>42197.945914351854</c:v>
                </c:pt>
                <c:pt idx="259">
                  <c:v>42197.966747685183</c:v>
                </c:pt>
                <c:pt idx="260">
                  <c:v>42197.987581018519</c:v>
                </c:pt>
                <c:pt idx="261">
                  <c:v>42198.008414351854</c:v>
                </c:pt>
                <c:pt idx="262">
                  <c:v>42198.029247685183</c:v>
                </c:pt>
                <c:pt idx="263">
                  <c:v>42198.050081018519</c:v>
                </c:pt>
                <c:pt idx="264">
                  <c:v>42198.070914351854</c:v>
                </c:pt>
                <c:pt idx="265">
                  <c:v>42198.091747685183</c:v>
                </c:pt>
                <c:pt idx="266">
                  <c:v>42198.112581018519</c:v>
                </c:pt>
                <c:pt idx="267">
                  <c:v>42198.133414351854</c:v>
                </c:pt>
                <c:pt idx="268">
                  <c:v>42198.154247685183</c:v>
                </c:pt>
                <c:pt idx="269">
                  <c:v>42198.175081018519</c:v>
                </c:pt>
                <c:pt idx="270">
                  <c:v>42198.195914351854</c:v>
                </c:pt>
                <c:pt idx="271">
                  <c:v>42198.216747685183</c:v>
                </c:pt>
                <c:pt idx="272">
                  <c:v>42198.237581018519</c:v>
                </c:pt>
                <c:pt idx="273">
                  <c:v>42198.258414351854</c:v>
                </c:pt>
                <c:pt idx="274">
                  <c:v>42198.279247685183</c:v>
                </c:pt>
                <c:pt idx="275">
                  <c:v>42198.300081018519</c:v>
                </c:pt>
                <c:pt idx="276">
                  <c:v>42198.320914351854</c:v>
                </c:pt>
                <c:pt idx="277">
                  <c:v>42198.341747685183</c:v>
                </c:pt>
                <c:pt idx="278">
                  <c:v>42198.362581018519</c:v>
                </c:pt>
                <c:pt idx="279">
                  <c:v>42198.383414351854</c:v>
                </c:pt>
                <c:pt idx="280">
                  <c:v>42198.404247685183</c:v>
                </c:pt>
                <c:pt idx="281">
                  <c:v>42198.425081018519</c:v>
                </c:pt>
                <c:pt idx="282">
                  <c:v>42198.445914351854</c:v>
                </c:pt>
                <c:pt idx="283">
                  <c:v>42198.466747685183</c:v>
                </c:pt>
                <c:pt idx="284">
                  <c:v>42198.487581018519</c:v>
                </c:pt>
                <c:pt idx="285">
                  <c:v>42198.508414351854</c:v>
                </c:pt>
                <c:pt idx="286">
                  <c:v>42198.529247685183</c:v>
                </c:pt>
                <c:pt idx="287">
                  <c:v>42198.550081018519</c:v>
                </c:pt>
                <c:pt idx="288">
                  <c:v>42198.570914351854</c:v>
                </c:pt>
                <c:pt idx="289">
                  <c:v>42198.591747685183</c:v>
                </c:pt>
                <c:pt idx="290">
                  <c:v>42198.612581018519</c:v>
                </c:pt>
                <c:pt idx="291">
                  <c:v>42198.633414351854</c:v>
                </c:pt>
                <c:pt idx="292">
                  <c:v>42198.654247685183</c:v>
                </c:pt>
                <c:pt idx="293">
                  <c:v>42198.675081018519</c:v>
                </c:pt>
                <c:pt idx="294">
                  <c:v>42198.695914351854</c:v>
                </c:pt>
                <c:pt idx="295">
                  <c:v>42198.716747685183</c:v>
                </c:pt>
                <c:pt idx="296">
                  <c:v>42198.737581018519</c:v>
                </c:pt>
                <c:pt idx="297">
                  <c:v>42198.758414351854</c:v>
                </c:pt>
                <c:pt idx="298">
                  <c:v>42198.779247685183</c:v>
                </c:pt>
                <c:pt idx="299">
                  <c:v>42198.800081018519</c:v>
                </c:pt>
                <c:pt idx="300">
                  <c:v>42198.820914351854</c:v>
                </c:pt>
                <c:pt idx="301">
                  <c:v>42198.841747685183</c:v>
                </c:pt>
                <c:pt idx="302">
                  <c:v>42198.862581018519</c:v>
                </c:pt>
                <c:pt idx="303">
                  <c:v>42198.883414351854</c:v>
                </c:pt>
                <c:pt idx="304">
                  <c:v>42198.904247685183</c:v>
                </c:pt>
                <c:pt idx="305">
                  <c:v>42198.925081018519</c:v>
                </c:pt>
                <c:pt idx="306">
                  <c:v>42198.945914351854</c:v>
                </c:pt>
                <c:pt idx="307">
                  <c:v>42198.966747685183</c:v>
                </c:pt>
                <c:pt idx="308">
                  <c:v>42198.987581018519</c:v>
                </c:pt>
                <c:pt idx="309">
                  <c:v>42199.008414351854</c:v>
                </c:pt>
                <c:pt idx="310">
                  <c:v>42199.029247685183</c:v>
                </c:pt>
                <c:pt idx="311">
                  <c:v>42199.050081018519</c:v>
                </c:pt>
                <c:pt idx="312">
                  <c:v>42199.070914351854</c:v>
                </c:pt>
                <c:pt idx="313">
                  <c:v>42199.091747685183</c:v>
                </c:pt>
                <c:pt idx="314">
                  <c:v>42199.112581018519</c:v>
                </c:pt>
                <c:pt idx="315">
                  <c:v>42199.133414351854</c:v>
                </c:pt>
                <c:pt idx="316">
                  <c:v>42199.154247685183</c:v>
                </c:pt>
                <c:pt idx="317">
                  <c:v>42199.175081018519</c:v>
                </c:pt>
                <c:pt idx="318">
                  <c:v>42199.195914351854</c:v>
                </c:pt>
                <c:pt idx="319">
                  <c:v>42199.216747685183</c:v>
                </c:pt>
                <c:pt idx="320">
                  <c:v>42199.237581018519</c:v>
                </c:pt>
                <c:pt idx="321">
                  <c:v>42199.258414351854</c:v>
                </c:pt>
                <c:pt idx="322">
                  <c:v>42199.279247685183</c:v>
                </c:pt>
                <c:pt idx="323">
                  <c:v>42199.300081018519</c:v>
                </c:pt>
                <c:pt idx="324">
                  <c:v>42199.320914351854</c:v>
                </c:pt>
                <c:pt idx="325">
                  <c:v>42199.341747685183</c:v>
                </c:pt>
                <c:pt idx="326">
                  <c:v>42199.362581018519</c:v>
                </c:pt>
                <c:pt idx="327">
                  <c:v>42199.383414351854</c:v>
                </c:pt>
                <c:pt idx="328">
                  <c:v>42199.404247685183</c:v>
                </c:pt>
                <c:pt idx="329">
                  <c:v>42199.425081018519</c:v>
                </c:pt>
                <c:pt idx="330">
                  <c:v>42199.445914351854</c:v>
                </c:pt>
                <c:pt idx="331">
                  <c:v>42199.466747685183</c:v>
                </c:pt>
                <c:pt idx="332">
                  <c:v>42199.487581018519</c:v>
                </c:pt>
                <c:pt idx="333">
                  <c:v>42199.508414351854</c:v>
                </c:pt>
                <c:pt idx="334">
                  <c:v>42199.529247685183</c:v>
                </c:pt>
                <c:pt idx="335">
                  <c:v>42199.550081018519</c:v>
                </c:pt>
                <c:pt idx="336">
                  <c:v>42199.570914351854</c:v>
                </c:pt>
                <c:pt idx="337">
                  <c:v>42199.591747685183</c:v>
                </c:pt>
                <c:pt idx="338">
                  <c:v>42199.612581018519</c:v>
                </c:pt>
                <c:pt idx="339">
                  <c:v>42199.633414351854</c:v>
                </c:pt>
                <c:pt idx="340">
                  <c:v>42199.654247685183</c:v>
                </c:pt>
                <c:pt idx="341">
                  <c:v>42199.675081018519</c:v>
                </c:pt>
                <c:pt idx="342">
                  <c:v>42199.695914351854</c:v>
                </c:pt>
                <c:pt idx="343">
                  <c:v>42199.716747685183</c:v>
                </c:pt>
                <c:pt idx="344">
                  <c:v>42199.737581018519</c:v>
                </c:pt>
                <c:pt idx="345">
                  <c:v>42199.758414351854</c:v>
                </c:pt>
                <c:pt idx="346">
                  <c:v>42199.779247685183</c:v>
                </c:pt>
                <c:pt idx="347">
                  <c:v>42199.800081018519</c:v>
                </c:pt>
                <c:pt idx="348">
                  <c:v>42199.820914351854</c:v>
                </c:pt>
                <c:pt idx="349">
                  <c:v>42199.841747685183</c:v>
                </c:pt>
                <c:pt idx="350">
                  <c:v>42199.862581018519</c:v>
                </c:pt>
                <c:pt idx="351">
                  <c:v>42199.883414351854</c:v>
                </c:pt>
                <c:pt idx="352">
                  <c:v>42199.904247685183</c:v>
                </c:pt>
                <c:pt idx="353">
                  <c:v>42199.925081018519</c:v>
                </c:pt>
                <c:pt idx="354">
                  <c:v>42199.945914351854</c:v>
                </c:pt>
                <c:pt idx="355">
                  <c:v>42199.966747685183</c:v>
                </c:pt>
                <c:pt idx="356">
                  <c:v>42199.987581018519</c:v>
                </c:pt>
                <c:pt idx="357">
                  <c:v>42200.008414351854</c:v>
                </c:pt>
                <c:pt idx="358">
                  <c:v>42200.029247685183</c:v>
                </c:pt>
                <c:pt idx="359">
                  <c:v>42200.050081018519</c:v>
                </c:pt>
                <c:pt idx="360">
                  <c:v>42200.070914351854</c:v>
                </c:pt>
                <c:pt idx="361">
                  <c:v>42200.091747685183</c:v>
                </c:pt>
                <c:pt idx="362">
                  <c:v>42200.112581018519</c:v>
                </c:pt>
                <c:pt idx="363">
                  <c:v>42200.133414351854</c:v>
                </c:pt>
                <c:pt idx="364">
                  <c:v>42200.154247685183</c:v>
                </c:pt>
                <c:pt idx="365">
                  <c:v>42200.175081018519</c:v>
                </c:pt>
                <c:pt idx="366">
                  <c:v>42200.195914351854</c:v>
                </c:pt>
                <c:pt idx="367">
                  <c:v>42200.216747685183</c:v>
                </c:pt>
                <c:pt idx="368">
                  <c:v>42200.237581018519</c:v>
                </c:pt>
                <c:pt idx="369">
                  <c:v>42200.258414351854</c:v>
                </c:pt>
                <c:pt idx="370">
                  <c:v>42200.279247685183</c:v>
                </c:pt>
                <c:pt idx="371">
                  <c:v>42200.300081018519</c:v>
                </c:pt>
                <c:pt idx="372">
                  <c:v>42200.320914351854</c:v>
                </c:pt>
                <c:pt idx="373">
                  <c:v>42200.341747685183</c:v>
                </c:pt>
                <c:pt idx="374">
                  <c:v>42200.362581018519</c:v>
                </c:pt>
                <c:pt idx="375">
                  <c:v>42200.383414351854</c:v>
                </c:pt>
                <c:pt idx="376">
                  <c:v>42200.404247685183</c:v>
                </c:pt>
                <c:pt idx="377">
                  <c:v>42200.425081018519</c:v>
                </c:pt>
                <c:pt idx="378">
                  <c:v>42200.445914351854</c:v>
                </c:pt>
                <c:pt idx="379">
                  <c:v>42200.466747685183</c:v>
                </c:pt>
                <c:pt idx="380">
                  <c:v>42200.487581018519</c:v>
                </c:pt>
                <c:pt idx="381">
                  <c:v>42200.508414351854</c:v>
                </c:pt>
                <c:pt idx="382">
                  <c:v>42200.529247685183</c:v>
                </c:pt>
                <c:pt idx="383">
                  <c:v>42200.550081018519</c:v>
                </c:pt>
                <c:pt idx="384">
                  <c:v>42200.570914351854</c:v>
                </c:pt>
                <c:pt idx="385">
                  <c:v>42200.591747685183</c:v>
                </c:pt>
                <c:pt idx="386">
                  <c:v>42200.612581018519</c:v>
                </c:pt>
                <c:pt idx="387">
                  <c:v>42200.633414351854</c:v>
                </c:pt>
                <c:pt idx="388">
                  <c:v>42200.654247685183</c:v>
                </c:pt>
                <c:pt idx="389">
                  <c:v>42200.675081018519</c:v>
                </c:pt>
                <c:pt idx="390">
                  <c:v>42200.695914351854</c:v>
                </c:pt>
                <c:pt idx="391">
                  <c:v>42200.716747685183</c:v>
                </c:pt>
                <c:pt idx="392">
                  <c:v>42200.737581018519</c:v>
                </c:pt>
                <c:pt idx="393">
                  <c:v>42200.758414351854</c:v>
                </c:pt>
                <c:pt idx="394">
                  <c:v>42200.779247685183</c:v>
                </c:pt>
                <c:pt idx="395">
                  <c:v>42200.800081018519</c:v>
                </c:pt>
                <c:pt idx="396">
                  <c:v>42200.820914351854</c:v>
                </c:pt>
                <c:pt idx="397">
                  <c:v>42200.841747685183</c:v>
                </c:pt>
                <c:pt idx="398">
                  <c:v>42200.862581018519</c:v>
                </c:pt>
                <c:pt idx="399">
                  <c:v>42200.883414351854</c:v>
                </c:pt>
                <c:pt idx="400">
                  <c:v>42200.904247685183</c:v>
                </c:pt>
                <c:pt idx="401">
                  <c:v>42200.925081018519</c:v>
                </c:pt>
                <c:pt idx="402">
                  <c:v>42200.945914351854</c:v>
                </c:pt>
                <c:pt idx="403">
                  <c:v>42200.966747685183</c:v>
                </c:pt>
                <c:pt idx="404">
                  <c:v>42200.987581018519</c:v>
                </c:pt>
                <c:pt idx="405">
                  <c:v>42201.008414351854</c:v>
                </c:pt>
                <c:pt idx="406">
                  <c:v>42201.029247685183</c:v>
                </c:pt>
                <c:pt idx="407">
                  <c:v>42201.050081018519</c:v>
                </c:pt>
                <c:pt idx="408">
                  <c:v>42201.070914351854</c:v>
                </c:pt>
                <c:pt idx="409">
                  <c:v>42201.091747685183</c:v>
                </c:pt>
                <c:pt idx="410">
                  <c:v>42201.112581018519</c:v>
                </c:pt>
                <c:pt idx="411">
                  <c:v>42201.133414351854</c:v>
                </c:pt>
                <c:pt idx="412">
                  <c:v>42201.154247685183</c:v>
                </c:pt>
                <c:pt idx="413">
                  <c:v>42201.175081018519</c:v>
                </c:pt>
                <c:pt idx="414">
                  <c:v>42201.195914351854</c:v>
                </c:pt>
                <c:pt idx="415">
                  <c:v>42201.216747685183</c:v>
                </c:pt>
                <c:pt idx="416">
                  <c:v>42201.237581018519</c:v>
                </c:pt>
                <c:pt idx="417">
                  <c:v>42201.258414351854</c:v>
                </c:pt>
                <c:pt idx="418">
                  <c:v>42201.279247685183</c:v>
                </c:pt>
                <c:pt idx="419">
                  <c:v>42201.300081018519</c:v>
                </c:pt>
                <c:pt idx="420">
                  <c:v>42201.320914351854</c:v>
                </c:pt>
                <c:pt idx="421">
                  <c:v>42201.341747685183</c:v>
                </c:pt>
                <c:pt idx="422">
                  <c:v>42201.362581018519</c:v>
                </c:pt>
                <c:pt idx="423">
                  <c:v>42201.383414351854</c:v>
                </c:pt>
                <c:pt idx="424">
                  <c:v>42201.404247685183</c:v>
                </c:pt>
                <c:pt idx="425">
                  <c:v>42201.425081018519</c:v>
                </c:pt>
                <c:pt idx="426">
                  <c:v>42201.445914351854</c:v>
                </c:pt>
                <c:pt idx="427">
                  <c:v>42201.466747685183</c:v>
                </c:pt>
                <c:pt idx="428">
                  <c:v>42201.487581018519</c:v>
                </c:pt>
                <c:pt idx="429">
                  <c:v>42201.508414351854</c:v>
                </c:pt>
                <c:pt idx="430">
                  <c:v>42201.529247685183</c:v>
                </c:pt>
                <c:pt idx="431">
                  <c:v>42201.550081018519</c:v>
                </c:pt>
                <c:pt idx="432">
                  <c:v>42201.570914351854</c:v>
                </c:pt>
                <c:pt idx="433">
                  <c:v>42201.591747685183</c:v>
                </c:pt>
                <c:pt idx="434">
                  <c:v>42201.612581018519</c:v>
                </c:pt>
                <c:pt idx="435">
                  <c:v>42201.633414351854</c:v>
                </c:pt>
                <c:pt idx="436">
                  <c:v>42201.654247685183</c:v>
                </c:pt>
                <c:pt idx="437">
                  <c:v>42201.675081018519</c:v>
                </c:pt>
                <c:pt idx="438">
                  <c:v>42201.695914351854</c:v>
                </c:pt>
                <c:pt idx="439">
                  <c:v>42201.716747685183</c:v>
                </c:pt>
                <c:pt idx="440">
                  <c:v>42201.737581018519</c:v>
                </c:pt>
                <c:pt idx="441">
                  <c:v>42201.758414351854</c:v>
                </c:pt>
                <c:pt idx="442">
                  <c:v>42201.779247685183</c:v>
                </c:pt>
                <c:pt idx="443">
                  <c:v>42201.800081018519</c:v>
                </c:pt>
                <c:pt idx="444">
                  <c:v>42201.820914351854</c:v>
                </c:pt>
                <c:pt idx="445">
                  <c:v>42201.841747685183</c:v>
                </c:pt>
                <c:pt idx="446">
                  <c:v>42201.862581018519</c:v>
                </c:pt>
                <c:pt idx="447">
                  <c:v>42201.883414351854</c:v>
                </c:pt>
                <c:pt idx="448">
                  <c:v>42201.904247685183</c:v>
                </c:pt>
                <c:pt idx="449">
                  <c:v>42201.925081018519</c:v>
                </c:pt>
                <c:pt idx="450">
                  <c:v>42201.945914351854</c:v>
                </c:pt>
                <c:pt idx="451">
                  <c:v>42201.966747685183</c:v>
                </c:pt>
                <c:pt idx="452">
                  <c:v>42201.987581018519</c:v>
                </c:pt>
                <c:pt idx="453">
                  <c:v>42202.008414351854</c:v>
                </c:pt>
                <c:pt idx="454">
                  <c:v>42202.029247685183</c:v>
                </c:pt>
                <c:pt idx="455">
                  <c:v>42202.050081018519</c:v>
                </c:pt>
                <c:pt idx="456">
                  <c:v>42202.070914351854</c:v>
                </c:pt>
                <c:pt idx="457">
                  <c:v>42202.091747685183</c:v>
                </c:pt>
                <c:pt idx="458">
                  <c:v>42202.112581018519</c:v>
                </c:pt>
                <c:pt idx="459">
                  <c:v>42202.133414351854</c:v>
                </c:pt>
                <c:pt idx="460">
                  <c:v>42202.154247685183</c:v>
                </c:pt>
                <c:pt idx="461">
                  <c:v>42202.175081018519</c:v>
                </c:pt>
                <c:pt idx="462">
                  <c:v>42202.195914351854</c:v>
                </c:pt>
                <c:pt idx="463">
                  <c:v>42202.216747685183</c:v>
                </c:pt>
                <c:pt idx="464">
                  <c:v>42202.237581018519</c:v>
                </c:pt>
                <c:pt idx="465">
                  <c:v>42202.258414351854</c:v>
                </c:pt>
                <c:pt idx="466">
                  <c:v>42202.279247685183</c:v>
                </c:pt>
                <c:pt idx="467">
                  <c:v>42202.300081018519</c:v>
                </c:pt>
                <c:pt idx="468">
                  <c:v>42202.320914351854</c:v>
                </c:pt>
                <c:pt idx="469">
                  <c:v>42202.341747685183</c:v>
                </c:pt>
                <c:pt idx="470">
                  <c:v>42202.362581018519</c:v>
                </c:pt>
                <c:pt idx="471">
                  <c:v>42202.383414351854</c:v>
                </c:pt>
                <c:pt idx="472">
                  <c:v>42202.404247685183</c:v>
                </c:pt>
                <c:pt idx="473">
                  <c:v>42202.425081018519</c:v>
                </c:pt>
                <c:pt idx="474">
                  <c:v>42202.445914351854</c:v>
                </c:pt>
                <c:pt idx="475">
                  <c:v>42202.466747685183</c:v>
                </c:pt>
                <c:pt idx="476">
                  <c:v>42202.487581018519</c:v>
                </c:pt>
                <c:pt idx="477">
                  <c:v>42202.508414351854</c:v>
                </c:pt>
                <c:pt idx="478">
                  <c:v>42202.529247685183</c:v>
                </c:pt>
                <c:pt idx="479">
                  <c:v>42202.550081018519</c:v>
                </c:pt>
                <c:pt idx="480">
                  <c:v>42202.570914351854</c:v>
                </c:pt>
                <c:pt idx="481">
                  <c:v>42202.591747685183</c:v>
                </c:pt>
                <c:pt idx="482">
                  <c:v>42202.612581018519</c:v>
                </c:pt>
                <c:pt idx="483">
                  <c:v>42202.633414351854</c:v>
                </c:pt>
                <c:pt idx="484">
                  <c:v>42202.654247685183</c:v>
                </c:pt>
                <c:pt idx="485">
                  <c:v>42202.675081018519</c:v>
                </c:pt>
                <c:pt idx="486">
                  <c:v>42202.695914351854</c:v>
                </c:pt>
                <c:pt idx="487">
                  <c:v>42202.716747685183</c:v>
                </c:pt>
                <c:pt idx="488">
                  <c:v>42202.737581018519</c:v>
                </c:pt>
                <c:pt idx="489">
                  <c:v>42202.758414351854</c:v>
                </c:pt>
                <c:pt idx="490">
                  <c:v>42202.779247685183</c:v>
                </c:pt>
                <c:pt idx="491">
                  <c:v>42202.800081018519</c:v>
                </c:pt>
                <c:pt idx="492">
                  <c:v>42202.820914351854</c:v>
                </c:pt>
                <c:pt idx="493">
                  <c:v>42202.841747685183</c:v>
                </c:pt>
                <c:pt idx="494">
                  <c:v>42202.862581018519</c:v>
                </c:pt>
                <c:pt idx="495">
                  <c:v>42202.883414351854</c:v>
                </c:pt>
                <c:pt idx="496">
                  <c:v>42202.904247685183</c:v>
                </c:pt>
                <c:pt idx="497">
                  <c:v>42202.925081018519</c:v>
                </c:pt>
                <c:pt idx="498">
                  <c:v>42202.945914351854</c:v>
                </c:pt>
                <c:pt idx="499">
                  <c:v>42202.966747685183</c:v>
                </c:pt>
                <c:pt idx="500">
                  <c:v>42202.987581018519</c:v>
                </c:pt>
                <c:pt idx="501">
                  <c:v>42203.008414351854</c:v>
                </c:pt>
                <c:pt idx="502">
                  <c:v>42203.029247685183</c:v>
                </c:pt>
                <c:pt idx="503">
                  <c:v>42203.050081018519</c:v>
                </c:pt>
                <c:pt idx="504">
                  <c:v>42203.070914351854</c:v>
                </c:pt>
                <c:pt idx="505">
                  <c:v>42203.091747685183</c:v>
                </c:pt>
                <c:pt idx="506">
                  <c:v>42203.112581018519</c:v>
                </c:pt>
                <c:pt idx="507">
                  <c:v>42203.133414351854</c:v>
                </c:pt>
                <c:pt idx="508">
                  <c:v>42203.154247685183</c:v>
                </c:pt>
                <c:pt idx="509">
                  <c:v>42203.175081018519</c:v>
                </c:pt>
                <c:pt idx="510">
                  <c:v>42203.195914351854</c:v>
                </c:pt>
                <c:pt idx="511">
                  <c:v>42203.216747685183</c:v>
                </c:pt>
                <c:pt idx="512">
                  <c:v>42203.237581018519</c:v>
                </c:pt>
                <c:pt idx="513">
                  <c:v>42203.258414351854</c:v>
                </c:pt>
                <c:pt idx="514">
                  <c:v>42203.279247685183</c:v>
                </c:pt>
                <c:pt idx="515">
                  <c:v>42203.300081018519</c:v>
                </c:pt>
                <c:pt idx="516">
                  <c:v>42203.320914351854</c:v>
                </c:pt>
                <c:pt idx="517">
                  <c:v>42203.341747685183</c:v>
                </c:pt>
                <c:pt idx="518">
                  <c:v>42203.362581018519</c:v>
                </c:pt>
                <c:pt idx="519">
                  <c:v>42203.383414351854</c:v>
                </c:pt>
                <c:pt idx="520">
                  <c:v>42203.404247685183</c:v>
                </c:pt>
                <c:pt idx="521">
                  <c:v>42203.425081018519</c:v>
                </c:pt>
                <c:pt idx="522">
                  <c:v>42203.445914351854</c:v>
                </c:pt>
                <c:pt idx="523">
                  <c:v>42203.466747685183</c:v>
                </c:pt>
                <c:pt idx="524">
                  <c:v>42203.487581018519</c:v>
                </c:pt>
                <c:pt idx="525">
                  <c:v>42203.508414351854</c:v>
                </c:pt>
                <c:pt idx="526">
                  <c:v>42203.529247685183</c:v>
                </c:pt>
                <c:pt idx="527">
                  <c:v>42203.550081018519</c:v>
                </c:pt>
                <c:pt idx="528">
                  <c:v>42203.570914351854</c:v>
                </c:pt>
                <c:pt idx="529">
                  <c:v>42203.591747685183</c:v>
                </c:pt>
                <c:pt idx="530">
                  <c:v>42203.612581018519</c:v>
                </c:pt>
                <c:pt idx="531">
                  <c:v>42203.633414351854</c:v>
                </c:pt>
                <c:pt idx="532">
                  <c:v>42203.654247685183</c:v>
                </c:pt>
                <c:pt idx="533">
                  <c:v>42203.675081018519</c:v>
                </c:pt>
                <c:pt idx="534">
                  <c:v>42203.695914351854</c:v>
                </c:pt>
                <c:pt idx="535">
                  <c:v>42203.716747685183</c:v>
                </c:pt>
                <c:pt idx="536">
                  <c:v>42203.737581018519</c:v>
                </c:pt>
                <c:pt idx="537">
                  <c:v>42203.758414351854</c:v>
                </c:pt>
                <c:pt idx="538">
                  <c:v>42203.779247685183</c:v>
                </c:pt>
                <c:pt idx="539">
                  <c:v>42203.800081018519</c:v>
                </c:pt>
                <c:pt idx="540">
                  <c:v>42203.820914351854</c:v>
                </c:pt>
                <c:pt idx="541">
                  <c:v>42203.841747685183</c:v>
                </c:pt>
                <c:pt idx="542">
                  <c:v>42203.862581018519</c:v>
                </c:pt>
                <c:pt idx="543">
                  <c:v>42203.883414351854</c:v>
                </c:pt>
                <c:pt idx="544">
                  <c:v>42203.904247685183</c:v>
                </c:pt>
                <c:pt idx="545">
                  <c:v>42203.925081018519</c:v>
                </c:pt>
                <c:pt idx="546">
                  <c:v>42203.945914351854</c:v>
                </c:pt>
                <c:pt idx="547">
                  <c:v>42203.966747685183</c:v>
                </c:pt>
                <c:pt idx="548">
                  <c:v>42203.987581018519</c:v>
                </c:pt>
                <c:pt idx="549">
                  <c:v>42204.008414351854</c:v>
                </c:pt>
                <c:pt idx="550">
                  <c:v>42204.029247685183</c:v>
                </c:pt>
                <c:pt idx="551">
                  <c:v>42204.050081018519</c:v>
                </c:pt>
                <c:pt idx="552">
                  <c:v>42204.070914351854</c:v>
                </c:pt>
                <c:pt idx="553">
                  <c:v>42204.091747685183</c:v>
                </c:pt>
                <c:pt idx="554">
                  <c:v>42204.112581018519</c:v>
                </c:pt>
                <c:pt idx="555">
                  <c:v>42204.133414351854</c:v>
                </c:pt>
                <c:pt idx="556">
                  <c:v>42204.154247685183</c:v>
                </c:pt>
                <c:pt idx="557">
                  <c:v>42204.175081018519</c:v>
                </c:pt>
                <c:pt idx="558">
                  <c:v>42204.195914351854</c:v>
                </c:pt>
                <c:pt idx="559">
                  <c:v>42204.216747685183</c:v>
                </c:pt>
                <c:pt idx="560">
                  <c:v>42204.237581018519</c:v>
                </c:pt>
                <c:pt idx="561">
                  <c:v>42204.258414351854</c:v>
                </c:pt>
                <c:pt idx="562">
                  <c:v>42204.279247685183</c:v>
                </c:pt>
                <c:pt idx="563">
                  <c:v>42204.300081018519</c:v>
                </c:pt>
                <c:pt idx="564">
                  <c:v>42204.320914351854</c:v>
                </c:pt>
                <c:pt idx="565">
                  <c:v>42204.341747685183</c:v>
                </c:pt>
                <c:pt idx="566">
                  <c:v>42204.362581018519</c:v>
                </c:pt>
                <c:pt idx="567">
                  <c:v>42204.383414351854</c:v>
                </c:pt>
                <c:pt idx="568">
                  <c:v>42204.404247685183</c:v>
                </c:pt>
                <c:pt idx="569">
                  <c:v>42204.425081018519</c:v>
                </c:pt>
                <c:pt idx="570">
                  <c:v>42204.445914351854</c:v>
                </c:pt>
                <c:pt idx="571">
                  <c:v>42204.466747685183</c:v>
                </c:pt>
                <c:pt idx="572">
                  <c:v>42204.487581018519</c:v>
                </c:pt>
                <c:pt idx="573">
                  <c:v>42204.508414351854</c:v>
                </c:pt>
                <c:pt idx="574">
                  <c:v>42204.529247685183</c:v>
                </c:pt>
                <c:pt idx="575">
                  <c:v>42204.550081018519</c:v>
                </c:pt>
                <c:pt idx="576">
                  <c:v>42204.570914351854</c:v>
                </c:pt>
                <c:pt idx="577">
                  <c:v>42204.591747685183</c:v>
                </c:pt>
                <c:pt idx="578">
                  <c:v>42204.612581018519</c:v>
                </c:pt>
                <c:pt idx="579">
                  <c:v>42204.633414351854</c:v>
                </c:pt>
                <c:pt idx="580">
                  <c:v>42204.654247685183</c:v>
                </c:pt>
                <c:pt idx="581">
                  <c:v>42204.675081018519</c:v>
                </c:pt>
                <c:pt idx="582">
                  <c:v>42204.695914351854</c:v>
                </c:pt>
                <c:pt idx="583">
                  <c:v>42204.716747685183</c:v>
                </c:pt>
                <c:pt idx="584">
                  <c:v>42204.737581018519</c:v>
                </c:pt>
                <c:pt idx="585">
                  <c:v>42204.758414351854</c:v>
                </c:pt>
                <c:pt idx="586">
                  <c:v>42204.779247685183</c:v>
                </c:pt>
                <c:pt idx="587">
                  <c:v>42204.800081018519</c:v>
                </c:pt>
                <c:pt idx="588">
                  <c:v>42204.820914351854</c:v>
                </c:pt>
                <c:pt idx="589">
                  <c:v>42204.841747685183</c:v>
                </c:pt>
                <c:pt idx="590">
                  <c:v>42204.862581018519</c:v>
                </c:pt>
                <c:pt idx="591">
                  <c:v>42204.883414351854</c:v>
                </c:pt>
                <c:pt idx="592">
                  <c:v>42204.904247685183</c:v>
                </c:pt>
                <c:pt idx="593">
                  <c:v>42204.925081018519</c:v>
                </c:pt>
                <c:pt idx="594">
                  <c:v>42204.945914351854</c:v>
                </c:pt>
                <c:pt idx="595">
                  <c:v>42204.966747685183</c:v>
                </c:pt>
                <c:pt idx="596">
                  <c:v>42204.987581018519</c:v>
                </c:pt>
                <c:pt idx="597">
                  <c:v>42205.008414351854</c:v>
                </c:pt>
                <c:pt idx="598">
                  <c:v>42205.029247685183</c:v>
                </c:pt>
                <c:pt idx="599">
                  <c:v>42205.050081018519</c:v>
                </c:pt>
                <c:pt idx="600">
                  <c:v>42205.070914351854</c:v>
                </c:pt>
                <c:pt idx="601">
                  <c:v>42205.091747685183</c:v>
                </c:pt>
                <c:pt idx="602">
                  <c:v>42205.112581018519</c:v>
                </c:pt>
                <c:pt idx="603">
                  <c:v>42205.133414351854</c:v>
                </c:pt>
                <c:pt idx="604">
                  <c:v>42205.154247685183</c:v>
                </c:pt>
                <c:pt idx="605">
                  <c:v>42205.175081018519</c:v>
                </c:pt>
                <c:pt idx="606">
                  <c:v>42205.195914351854</c:v>
                </c:pt>
                <c:pt idx="607">
                  <c:v>42205.216747685183</c:v>
                </c:pt>
                <c:pt idx="608">
                  <c:v>42205.237581018519</c:v>
                </c:pt>
                <c:pt idx="609">
                  <c:v>42205.258414351854</c:v>
                </c:pt>
                <c:pt idx="610">
                  <c:v>42205.279247685183</c:v>
                </c:pt>
                <c:pt idx="611">
                  <c:v>42205.300081018519</c:v>
                </c:pt>
                <c:pt idx="612">
                  <c:v>42205.320914351854</c:v>
                </c:pt>
                <c:pt idx="613">
                  <c:v>42205.341747685183</c:v>
                </c:pt>
                <c:pt idx="614">
                  <c:v>42205.362581018519</c:v>
                </c:pt>
                <c:pt idx="615">
                  <c:v>42205.383414351854</c:v>
                </c:pt>
                <c:pt idx="616">
                  <c:v>42205.404247685183</c:v>
                </c:pt>
                <c:pt idx="617">
                  <c:v>42205.425081018519</c:v>
                </c:pt>
                <c:pt idx="618">
                  <c:v>42205.445914351854</c:v>
                </c:pt>
                <c:pt idx="619">
                  <c:v>42205.466747685183</c:v>
                </c:pt>
                <c:pt idx="620">
                  <c:v>42205.487581018519</c:v>
                </c:pt>
                <c:pt idx="621">
                  <c:v>42205.508414351854</c:v>
                </c:pt>
                <c:pt idx="622">
                  <c:v>42205.529247685183</c:v>
                </c:pt>
                <c:pt idx="623">
                  <c:v>42205.550081018519</c:v>
                </c:pt>
                <c:pt idx="624">
                  <c:v>42205.570914351854</c:v>
                </c:pt>
                <c:pt idx="625">
                  <c:v>42205.591747685183</c:v>
                </c:pt>
                <c:pt idx="626">
                  <c:v>42205.612581018519</c:v>
                </c:pt>
                <c:pt idx="627">
                  <c:v>42205.633414351854</c:v>
                </c:pt>
                <c:pt idx="628">
                  <c:v>42205.654247685183</c:v>
                </c:pt>
                <c:pt idx="629">
                  <c:v>42205.675081018519</c:v>
                </c:pt>
                <c:pt idx="630">
                  <c:v>42205.695914351854</c:v>
                </c:pt>
                <c:pt idx="631">
                  <c:v>42205.716747685183</c:v>
                </c:pt>
                <c:pt idx="632">
                  <c:v>42205.737581018519</c:v>
                </c:pt>
                <c:pt idx="633">
                  <c:v>42205.758414351854</c:v>
                </c:pt>
                <c:pt idx="634">
                  <c:v>42205.779247685183</c:v>
                </c:pt>
                <c:pt idx="635">
                  <c:v>42205.800081018519</c:v>
                </c:pt>
                <c:pt idx="636">
                  <c:v>42205.820914351854</c:v>
                </c:pt>
                <c:pt idx="637">
                  <c:v>42205.841747685183</c:v>
                </c:pt>
                <c:pt idx="638">
                  <c:v>42205.862581018519</c:v>
                </c:pt>
                <c:pt idx="639">
                  <c:v>42205.883414351854</c:v>
                </c:pt>
                <c:pt idx="640">
                  <c:v>42205.904247685183</c:v>
                </c:pt>
                <c:pt idx="641">
                  <c:v>42205.925081018519</c:v>
                </c:pt>
                <c:pt idx="642">
                  <c:v>42205.945914351854</c:v>
                </c:pt>
                <c:pt idx="643">
                  <c:v>42205.966747685183</c:v>
                </c:pt>
                <c:pt idx="644">
                  <c:v>42205.987581018519</c:v>
                </c:pt>
                <c:pt idx="645">
                  <c:v>42206.008414351854</c:v>
                </c:pt>
                <c:pt idx="646">
                  <c:v>42206.029247685183</c:v>
                </c:pt>
                <c:pt idx="647">
                  <c:v>42206.050081018519</c:v>
                </c:pt>
                <c:pt idx="648">
                  <c:v>42206.070914351854</c:v>
                </c:pt>
                <c:pt idx="649">
                  <c:v>42206.091747685183</c:v>
                </c:pt>
                <c:pt idx="650">
                  <c:v>42206.112581018519</c:v>
                </c:pt>
                <c:pt idx="651">
                  <c:v>42206.133414351854</c:v>
                </c:pt>
                <c:pt idx="652">
                  <c:v>42206.154247685183</c:v>
                </c:pt>
                <c:pt idx="653">
                  <c:v>42206.175081018519</c:v>
                </c:pt>
                <c:pt idx="654">
                  <c:v>42206.195914351854</c:v>
                </c:pt>
                <c:pt idx="655">
                  <c:v>42206.216747685183</c:v>
                </c:pt>
                <c:pt idx="656">
                  <c:v>42206.237581018519</c:v>
                </c:pt>
                <c:pt idx="657">
                  <c:v>42206.258414351854</c:v>
                </c:pt>
                <c:pt idx="658">
                  <c:v>42206.279247685183</c:v>
                </c:pt>
                <c:pt idx="659">
                  <c:v>42206.300081018519</c:v>
                </c:pt>
                <c:pt idx="660">
                  <c:v>42206.320914351854</c:v>
                </c:pt>
                <c:pt idx="661">
                  <c:v>42206.341747685183</c:v>
                </c:pt>
                <c:pt idx="662">
                  <c:v>42206.362581018519</c:v>
                </c:pt>
                <c:pt idx="663">
                  <c:v>42206.383414351854</c:v>
                </c:pt>
                <c:pt idx="664">
                  <c:v>42206.404247685183</c:v>
                </c:pt>
                <c:pt idx="665">
                  <c:v>42206.425081018519</c:v>
                </c:pt>
                <c:pt idx="666">
                  <c:v>42206.445914351854</c:v>
                </c:pt>
                <c:pt idx="667">
                  <c:v>42206.466747685183</c:v>
                </c:pt>
                <c:pt idx="668">
                  <c:v>42206.487581018519</c:v>
                </c:pt>
                <c:pt idx="669">
                  <c:v>42206.508414351854</c:v>
                </c:pt>
                <c:pt idx="670">
                  <c:v>42206.529247685183</c:v>
                </c:pt>
                <c:pt idx="671">
                  <c:v>42206.550081018519</c:v>
                </c:pt>
                <c:pt idx="672">
                  <c:v>42206.570914351854</c:v>
                </c:pt>
                <c:pt idx="673">
                  <c:v>42206.591747685183</c:v>
                </c:pt>
                <c:pt idx="674">
                  <c:v>42206.612581018519</c:v>
                </c:pt>
                <c:pt idx="675">
                  <c:v>42206.633414351854</c:v>
                </c:pt>
                <c:pt idx="676">
                  <c:v>42206.654247685183</c:v>
                </c:pt>
                <c:pt idx="677">
                  <c:v>42206.675081018519</c:v>
                </c:pt>
                <c:pt idx="678">
                  <c:v>42206.695914351854</c:v>
                </c:pt>
                <c:pt idx="679">
                  <c:v>42206.716747685183</c:v>
                </c:pt>
                <c:pt idx="680">
                  <c:v>42206.737581018519</c:v>
                </c:pt>
                <c:pt idx="681">
                  <c:v>42206.758414351854</c:v>
                </c:pt>
                <c:pt idx="682">
                  <c:v>42206.779247685183</c:v>
                </c:pt>
                <c:pt idx="683">
                  <c:v>42206.800081018519</c:v>
                </c:pt>
                <c:pt idx="684">
                  <c:v>42206.820914351854</c:v>
                </c:pt>
                <c:pt idx="685">
                  <c:v>42206.841747685183</c:v>
                </c:pt>
                <c:pt idx="686">
                  <c:v>42206.862581018519</c:v>
                </c:pt>
                <c:pt idx="687">
                  <c:v>42206.883414351854</c:v>
                </c:pt>
                <c:pt idx="688">
                  <c:v>42206.904247685183</c:v>
                </c:pt>
                <c:pt idx="689">
                  <c:v>42206.925081018519</c:v>
                </c:pt>
                <c:pt idx="690">
                  <c:v>42206.945914351854</c:v>
                </c:pt>
                <c:pt idx="691">
                  <c:v>42206.966747685183</c:v>
                </c:pt>
                <c:pt idx="692">
                  <c:v>42206.987581018519</c:v>
                </c:pt>
                <c:pt idx="693">
                  <c:v>42207.008414351854</c:v>
                </c:pt>
                <c:pt idx="694">
                  <c:v>42207.029247685183</c:v>
                </c:pt>
                <c:pt idx="695">
                  <c:v>42207.050081018519</c:v>
                </c:pt>
                <c:pt idx="696">
                  <c:v>42207.070914351854</c:v>
                </c:pt>
                <c:pt idx="697">
                  <c:v>42207.091747685183</c:v>
                </c:pt>
                <c:pt idx="698">
                  <c:v>42207.112581018519</c:v>
                </c:pt>
                <c:pt idx="699">
                  <c:v>42207.133414351854</c:v>
                </c:pt>
                <c:pt idx="700">
                  <c:v>42207.154247685183</c:v>
                </c:pt>
                <c:pt idx="701">
                  <c:v>42207.175081018519</c:v>
                </c:pt>
                <c:pt idx="702">
                  <c:v>42207.195914351854</c:v>
                </c:pt>
                <c:pt idx="703">
                  <c:v>42207.216747685183</c:v>
                </c:pt>
                <c:pt idx="704">
                  <c:v>42207.237581018519</c:v>
                </c:pt>
                <c:pt idx="705">
                  <c:v>42207.258414351854</c:v>
                </c:pt>
                <c:pt idx="706">
                  <c:v>42207.279247685183</c:v>
                </c:pt>
                <c:pt idx="707">
                  <c:v>42207.300081018519</c:v>
                </c:pt>
                <c:pt idx="708">
                  <c:v>42207.320914351854</c:v>
                </c:pt>
                <c:pt idx="709">
                  <c:v>42207.341747685183</c:v>
                </c:pt>
                <c:pt idx="710">
                  <c:v>42207.362581018519</c:v>
                </c:pt>
                <c:pt idx="711">
                  <c:v>42207.383414351854</c:v>
                </c:pt>
                <c:pt idx="712">
                  <c:v>42207.404247685183</c:v>
                </c:pt>
                <c:pt idx="713">
                  <c:v>42207.425081018519</c:v>
                </c:pt>
                <c:pt idx="714">
                  <c:v>42207.445914351854</c:v>
                </c:pt>
                <c:pt idx="715">
                  <c:v>42207.466747685183</c:v>
                </c:pt>
                <c:pt idx="716">
                  <c:v>42207.487581018519</c:v>
                </c:pt>
                <c:pt idx="717">
                  <c:v>42207.508414351854</c:v>
                </c:pt>
                <c:pt idx="718">
                  <c:v>42207.529247685183</c:v>
                </c:pt>
                <c:pt idx="719">
                  <c:v>42207.550081018519</c:v>
                </c:pt>
                <c:pt idx="720">
                  <c:v>42207.570914351854</c:v>
                </c:pt>
                <c:pt idx="721">
                  <c:v>42207.591747685183</c:v>
                </c:pt>
                <c:pt idx="722">
                  <c:v>42207.612581018519</c:v>
                </c:pt>
                <c:pt idx="723">
                  <c:v>42207.633414351854</c:v>
                </c:pt>
                <c:pt idx="724">
                  <c:v>42207.654247685183</c:v>
                </c:pt>
                <c:pt idx="725">
                  <c:v>42207.675081018519</c:v>
                </c:pt>
                <c:pt idx="726">
                  <c:v>42207.695914351854</c:v>
                </c:pt>
                <c:pt idx="727">
                  <c:v>42207.716747685183</c:v>
                </c:pt>
                <c:pt idx="728">
                  <c:v>42207.737581018519</c:v>
                </c:pt>
                <c:pt idx="729">
                  <c:v>42207.758414351854</c:v>
                </c:pt>
                <c:pt idx="730">
                  <c:v>42207.779247685183</c:v>
                </c:pt>
                <c:pt idx="731">
                  <c:v>42207.800081018519</c:v>
                </c:pt>
                <c:pt idx="732">
                  <c:v>42207.820914351854</c:v>
                </c:pt>
                <c:pt idx="733">
                  <c:v>42207.841747685183</c:v>
                </c:pt>
                <c:pt idx="734">
                  <c:v>42207.862581018519</c:v>
                </c:pt>
                <c:pt idx="735">
                  <c:v>42207.883414351854</c:v>
                </c:pt>
                <c:pt idx="736">
                  <c:v>42207.904247685183</c:v>
                </c:pt>
                <c:pt idx="737">
                  <c:v>42207.925081018519</c:v>
                </c:pt>
                <c:pt idx="738">
                  <c:v>42207.945914351854</c:v>
                </c:pt>
                <c:pt idx="739">
                  <c:v>42207.966747685183</c:v>
                </c:pt>
                <c:pt idx="740">
                  <c:v>42207.987581018519</c:v>
                </c:pt>
                <c:pt idx="741">
                  <c:v>42208.008414351854</c:v>
                </c:pt>
                <c:pt idx="742">
                  <c:v>42208.029247685183</c:v>
                </c:pt>
                <c:pt idx="743">
                  <c:v>42208.050081018519</c:v>
                </c:pt>
                <c:pt idx="744">
                  <c:v>42208.070914351854</c:v>
                </c:pt>
                <c:pt idx="745">
                  <c:v>42208.091747685183</c:v>
                </c:pt>
                <c:pt idx="746">
                  <c:v>42208.112581018519</c:v>
                </c:pt>
                <c:pt idx="747">
                  <c:v>42208.133414351854</c:v>
                </c:pt>
                <c:pt idx="748">
                  <c:v>42208.154247685183</c:v>
                </c:pt>
                <c:pt idx="749">
                  <c:v>42208.175081018519</c:v>
                </c:pt>
                <c:pt idx="750">
                  <c:v>42208.195914351854</c:v>
                </c:pt>
                <c:pt idx="751">
                  <c:v>42208.216747685183</c:v>
                </c:pt>
                <c:pt idx="752">
                  <c:v>42208.237581018519</c:v>
                </c:pt>
                <c:pt idx="753">
                  <c:v>42208.258414351854</c:v>
                </c:pt>
                <c:pt idx="754">
                  <c:v>42208.279247685183</c:v>
                </c:pt>
                <c:pt idx="755">
                  <c:v>42208.300081018519</c:v>
                </c:pt>
                <c:pt idx="756">
                  <c:v>42208.320914351854</c:v>
                </c:pt>
                <c:pt idx="757">
                  <c:v>42208.341747685183</c:v>
                </c:pt>
                <c:pt idx="758">
                  <c:v>42208.362581018519</c:v>
                </c:pt>
                <c:pt idx="759">
                  <c:v>42208.383414351854</c:v>
                </c:pt>
                <c:pt idx="760">
                  <c:v>42208.404247685183</c:v>
                </c:pt>
                <c:pt idx="761">
                  <c:v>42208.425081018519</c:v>
                </c:pt>
                <c:pt idx="762">
                  <c:v>42208.445914351854</c:v>
                </c:pt>
                <c:pt idx="763">
                  <c:v>42208.466747685183</c:v>
                </c:pt>
                <c:pt idx="764">
                  <c:v>42208.487581018519</c:v>
                </c:pt>
                <c:pt idx="765">
                  <c:v>42208.508414351854</c:v>
                </c:pt>
                <c:pt idx="766">
                  <c:v>42208.529247685183</c:v>
                </c:pt>
                <c:pt idx="767">
                  <c:v>42208.550081018519</c:v>
                </c:pt>
                <c:pt idx="768">
                  <c:v>42208.570914351854</c:v>
                </c:pt>
                <c:pt idx="769">
                  <c:v>42208.591747685183</c:v>
                </c:pt>
                <c:pt idx="770">
                  <c:v>42208.612581018519</c:v>
                </c:pt>
                <c:pt idx="771">
                  <c:v>42208.633414351854</c:v>
                </c:pt>
                <c:pt idx="772">
                  <c:v>42208.654247685183</c:v>
                </c:pt>
                <c:pt idx="773">
                  <c:v>42208.675081018519</c:v>
                </c:pt>
                <c:pt idx="774">
                  <c:v>42208.695914351854</c:v>
                </c:pt>
                <c:pt idx="775">
                  <c:v>42208.716747685183</c:v>
                </c:pt>
                <c:pt idx="776">
                  <c:v>42208.737581018519</c:v>
                </c:pt>
                <c:pt idx="777">
                  <c:v>42208.758414351854</c:v>
                </c:pt>
                <c:pt idx="778">
                  <c:v>42208.779247685183</c:v>
                </c:pt>
                <c:pt idx="779">
                  <c:v>42208.800081018519</c:v>
                </c:pt>
                <c:pt idx="780">
                  <c:v>42208.820914351854</c:v>
                </c:pt>
                <c:pt idx="781">
                  <c:v>42208.841747685183</c:v>
                </c:pt>
                <c:pt idx="782">
                  <c:v>42208.862581018519</c:v>
                </c:pt>
                <c:pt idx="783">
                  <c:v>42208.883414351854</c:v>
                </c:pt>
                <c:pt idx="784">
                  <c:v>42208.904247685183</c:v>
                </c:pt>
                <c:pt idx="785">
                  <c:v>42208.925081018519</c:v>
                </c:pt>
                <c:pt idx="786">
                  <c:v>42208.945914351854</c:v>
                </c:pt>
                <c:pt idx="787">
                  <c:v>42208.966747685183</c:v>
                </c:pt>
                <c:pt idx="788">
                  <c:v>42208.987581018519</c:v>
                </c:pt>
                <c:pt idx="789">
                  <c:v>42209.008414351854</c:v>
                </c:pt>
                <c:pt idx="790">
                  <c:v>42209.029247685183</c:v>
                </c:pt>
                <c:pt idx="791">
                  <c:v>42209.050081018519</c:v>
                </c:pt>
                <c:pt idx="792">
                  <c:v>42209.070914351854</c:v>
                </c:pt>
                <c:pt idx="793">
                  <c:v>42209.091747685183</c:v>
                </c:pt>
                <c:pt idx="794">
                  <c:v>42209.112581018519</c:v>
                </c:pt>
                <c:pt idx="795">
                  <c:v>42209.133414351854</c:v>
                </c:pt>
                <c:pt idx="796">
                  <c:v>42209.154247685183</c:v>
                </c:pt>
                <c:pt idx="797">
                  <c:v>42209.175081018519</c:v>
                </c:pt>
                <c:pt idx="798">
                  <c:v>42209.195914351854</c:v>
                </c:pt>
                <c:pt idx="799">
                  <c:v>42209.216747685183</c:v>
                </c:pt>
                <c:pt idx="800">
                  <c:v>42209.237581018519</c:v>
                </c:pt>
                <c:pt idx="801">
                  <c:v>42209.258414351854</c:v>
                </c:pt>
                <c:pt idx="802">
                  <c:v>42209.279247685183</c:v>
                </c:pt>
                <c:pt idx="803">
                  <c:v>42209.300081018519</c:v>
                </c:pt>
                <c:pt idx="804">
                  <c:v>42209.320914351854</c:v>
                </c:pt>
                <c:pt idx="805">
                  <c:v>42209.341747685183</c:v>
                </c:pt>
                <c:pt idx="806">
                  <c:v>42209.362581018519</c:v>
                </c:pt>
                <c:pt idx="807">
                  <c:v>42209.383414351854</c:v>
                </c:pt>
                <c:pt idx="808">
                  <c:v>42209.404247685183</c:v>
                </c:pt>
                <c:pt idx="809">
                  <c:v>42209.425081018519</c:v>
                </c:pt>
                <c:pt idx="810">
                  <c:v>42209.445914351854</c:v>
                </c:pt>
                <c:pt idx="811">
                  <c:v>42209.466747685183</c:v>
                </c:pt>
                <c:pt idx="812">
                  <c:v>42209.487581018519</c:v>
                </c:pt>
                <c:pt idx="813">
                  <c:v>42209.508414351854</c:v>
                </c:pt>
                <c:pt idx="814">
                  <c:v>42209.529247685183</c:v>
                </c:pt>
                <c:pt idx="815">
                  <c:v>42209.550081018519</c:v>
                </c:pt>
                <c:pt idx="816">
                  <c:v>42209.570914351854</c:v>
                </c:pt>
                <c:pt idx="817">
                  <c:v>42209.591747685183</c:v>
                </c:pt>
                <c:pt idx="818">
                  <c:v>42209.612581018519</c:v>
                </c:pt>
                <c:pt idx="819">
                  <c:v>42209.633414351854</c:v>
                </c:pt>
                <c:pt idx="820">
                  <c:v>42209.654247685183</c:v>
                </c:pt>
                <c:pt idx="821">
                  <c:v>42209.675081018519</c:v>
                </c:pt>
                <c:pt idx="822">
                  <c:v>42209.695914351854</c:v>
                </c:pt>
                <c:pt idx="823">
                  <c:v>42209.716747685183</c:v>
                </c:pt>
                <c:pt idx="824">
                  <c:v>42209.737581018519</c:v>
                </c:pt>
                <c:pt idx="825">
                  <c:v>42209.758414351854</c:v>
                </c:pt>
                <c:pt idx="826">
                  <c:v>42209.779247685183</c:v>
                </c:pt>
                <c:pt idx="827">
                  <c:v>42209.800081018519</c:v>
                </c:pt>
                <c:pt idx="828">
                  <c:v>42209.820914351854</c:v>
                </c:pt>
                <c:pt idx="829">
                  <c:v>42209.841747685183</c:v>
                </c:pt>
                <c:pt idx="830">
                  <c:v>42209.862581018519</c:v>
                </c:pt>
                <c:pt idx="831">
                  <c:v>42209.883414351854</c:v>
                </c:pt>
                <c:pt idx="832">
                  <c:v>42209.904247685183</c:v>
                </c:pt>
                <c:pt idx="833">
                  <c:v>42209.925081018519</c:v>
                </c:pt>
                <c:pt idx="834">
                  <c:v>42209.945914351854</c:v>
                </c:pt>
                <c:pt idx="835">
                  <c:v>42209.966747685183</c:v>
                </c:pt>
                <c:pt idx="836">
                  <c:v>42209.987581018519</c:v>
                </c:pt>
                <c:pt idx="837">
                  <c:v>42210.008414351854</c:v>
                </c:pt>
                <c:pt idx="838">
                  <c:v>42210.029247685183</c:v>
                </c:pt>
                <c:pt idx="839">
                  <c:v>42210.050081018519</c:v>
                </c:pt>
                <c:pt idx="840">
                  <c:v>42210.070914351854</c:v>
                </c:pt>
                <c:pt idx="841">
                  <c:v>42210.091747685183</c:v>
                </c:pt>
                <c:pt idx="842">
                  <c:v>42210.112581018519</c:v>
                </c:pt>
                <c:pt idx="843">
                  <c:v>42210.133414351854</c:v>
                </c:pt>
                <c:pt idx="844">
                  <c:v>42210.154247685183</c:v>
                </c:pt>
                <c:pt idx="845">
                  <c:v>42210.175081018519</c:v>
                </c:pt>
                <c:pt idx="846">
                  <c:v>42210.195914351854</c:v>
                </c:pt>
                <c:pt idx="847">
                  <c:v>42210.216747685183</c:v>
                </c:pt>
                <c:pt idx="848">
                  <c:v>42210.237581018519</c:v>
                </c:pt>
                <c:pt idx="849">
                  <c:v>42210.258414351854</c:v>
                </c:pt>
                <c:pt idx="850">
                  <c:v>42210.279247685183</c:v>
                </c:pt>
                <c:pt idx="851">
                  <c:v>42210.300081018519</c:v>
                </c:pt>
                <c:pt idx="852">
                  <c:v>42210.320914351854</c:v>
                </c:pt>
                <c:pt idx="853">
                  <c:v>42210.341747685183</c:v>
                </c:pt>
                <c:pt idx="854">
                  <c:v>42210.362581018519</c:v>
                </c:pt>
                <c:pt idx="855">
                  <c:v>42210.383414351854</c:v>
                </c:pt>
                <c:pt idx="856">
                  <c:v>42210.404247685183</c:v>
                </c:pt>
                <c:pt idx="857">
                  <c:v>42210.425081018519</c:v>
                </c:pt>
                <c:pt idx="858">
                  <c:v>42210.445914351854</c:v>
                </c:pt>
                <c:pt idx="859">
                  <c:v>42210.466747685183</c:v>
                </c:pt>
                <c:pt idx="860">
                  <c:v>42210.487581018519</c:v>
                </c:pt>
                <c:pt idx="861">
                  <c:v>42210.508414351854</c:v>
                </c:pt>
                <c:pt idx="862">
                  <c:v>42210.529247685183</c:v>
                </c:pt>
                <c:pt idx="863">
                  <c:v>42210.550081018519</c:v>
                </c:pt>
                <c:pt idx="864">
                  <c:v>42210.570914351854</c:v>
                </c:pt>
                <c:pt idx="865">
                  <c:v>42210.591747685183</c:v>
                </c:pt>
                <c:pt idx="866">
                  <c:v>42210.612581018519</c:v>
                </c:pt>
                <c:pt idx="867">
                  <c:v>42210.633414351854</c:v>
                </c:pt>
                <c:pt idx="868">
                  <c:v>42210.654247685183</c:v>
                </c:pt>
                <c:pt idx="869">
                  <c:v>42210.675081018519</c:v>
                </c:pt>
                <c:pt idx="870">
                  <c:v>42210.695914351854</c:v>
                </c:pt>
                <c:pt idx="871">
                  <c:v>42210.716747685183</c:v>
                </c:pt>
                <c:pt idx="872">
                  <c:v>42210.737581018519</c:v>
                </c:pt>
                <c:pt idx="873">
                  <c:v>42210.758414351854</c:v>
                </c:pt>
                <c:pt idx="874">
                  <c:v>42210.779247685183</c:v>
                </c:pt>
                <c:pt idx="875">
                  <c:v>42210.800081018519</c:v>
                </c:pt>
                <c:pt idx="876">
                  <c:v>42210.820914351854</c:v>
                </c:pt>
                <c:pt idx="877">
                  <c:v>42210.841747685183</c:v>
                </c:pt>
                <c:pt idx="878">
                  <c:v>42210.862581018519</c:v>
                </c:pt>
                <c:pt idx="879">
                  <c:v>42210.883414351854</c:v>
                </c:pt>
                <c:pt idx="880">
                  <c:v>42210.904247685183</c:v>
                </c:pt>
                <c:pt idx="881">
                  <c:v>42210.925081018519</c:v>
                </c:pt>
                <c:pt idx="882">
                  <c:v>42210.945914351854</c:v>
                </c:pt>
                <c:pt idx="883">
                  <c:v>42210.966747685183</c:v>
                </c:pt>
                <c:pt idx="884">
                  <c:v>42210.987581018519</c:v>
                </c:pt>
                <c:pt idx="885">
                  <c:v>42211.008414351854</c:v>
                </c:pt>
                <c:pt idx="886">
                  <c:v>42211.029247685183</c:v>
                </c:pt>
                <c:pt idx="887">
                  <c:v>42211.050081018519</c:v>
                </c:pt>
                <c:pt idx="888">
                  <c:v>42211.070914351854</c:v>
                </c:pt>
                <c:pt idx="889">
                  <c:v>42211.091747685183</c:v>
                </c:pt>
                <c:pt idx="890">
                  <c:v>42211.112581018519</c:v>
                </c:pt>
                <c:pt idx="891">
                  <c:v>42211.133414351854</c:v>
                </c:pt>
                <c:pt idx="892">
                  <c:v>42211.154247685183</c:v>
                </c:pt>
                <c:pt idx="893">
                  <c:v>42211.175081018519</c:v>
                </c:pt>
                <c:pt idx="894">
                  <c:v>42211.195914351854</c:v>
                </c:pt>
                <c:pt idx="895">
                  <c:v>42211.216747685183</c:v>
                </c:pt>
                <c:pt idx="896">
                  <c:v>42211.237581018519</c:v>
                </c:pt>
                <c:pt idx="897">
                  <c:v>42211.258414351854</c:v>
                </c:pt>
                <c:pt idx="898">
                  <c:v>42211.279247685183</c:v>
                </c:pt>
                <c:pt idx="899">
                  <c:v>42211.300081018519</c:v>
                </c:pt>
                <c:pt idx="900">
                  <c:v>42211.320914351854</c:v>
                </c:pt>
                <c:pt idx="901">
                  <c:v>42211.341747685183</c:v>
                </c:pt>
                <c:pt idx="902">
                  <c:v>42211.362581018519</c:v>
                </c:pt>
                <c:pt idx="903">
                  <c:v>42211.383414351854</c:v>
                </c:pt>
                <c:pt idx="904">
                  <c:v>42211.404247685183</c:v>
                </c:pt>
                <c:pt idx="905">
                  <c:v>42211.425081018519</c:v>
                </c:pt>
                <c:pt idx="906">
                  <c:v>42211.445914351854</c:v>
                </c:pt>
                <c:pt idx="907">
                  <c:v>42211.466747685183</c:v>
                </c:pt>
                <c:pt idx="908">
                  <c:v>42211.487581018519</c:v>
                </c:pt>
                <c:pt idx="909">
                  <c:v>42211.508414351854</c:v>
                </c:pt>
                <c:pt idx="910">
                  <c:v>42211.529247685183</c:v>
                </c:pt>
                <c:pt idx="911">
                  <c:v>42211.550081018519</c:v>
                </c:pt>
                <c:pt idx="912">
                  <c:v>42211.570914351854</c:v>
                </c:pt>
                <c:pt idx="913">
                  <c:v>42211.591747685183</c:v>
                </c:pt>
                <c:pt idx="914">
                  <c:v>42211.612581018519</c:v>
                </c:pt>
                <c:pt idx="915">
                  <c:v>42211.633414351854</c:v>
                </c:pt>
                <c:pt idx="916">
                  <c:v>42211.654247685183</c:v>
                </c:pt>
                <c:pt idx="917">
                  <c:v>42211.675081018519</c:v>
                </c:pt>
                <c:pt idx="918">
                  <c:v>42211.695914351854</c:v>
                </c:pt>
                <c:pt idx="919">
                  <c:v>42211.716747685183</c:v>
                </c:pt>
                <c:pt idx="920">
                  <c:v>42211.737581018519</c:v>
                </c:pt>
                <c:pt idx="921">
                  <c:v>42211.758414351854</c:v>
                </c:pt>
                <c:pt idx="922">
                  <c:v>42211.779247685183</c:v>
                </c:pt>
                <c:pt idx="923">
                  <c:v>42211.800081018519</c:v>
                </c:pt>
                <c:pt idx="924">
                  <c:v>42211.820914351854</c:v>
                </c:pt>
                <c:pt idx="925">
                  <c:v>42211.841747685183</c:v>
                </c:pt>
                <c:pt idx="926">
                  <c:v>42211.862581018519</c:v>
                </c:pt>
                <c:pt idx="927">
                  <c:v>42211.883414351854</c:v>
                </c:pt>
                <c:pt idx="928">
                  <c:v>42211.904247685183</c:v>
                </c:pt>
                <c:pt idx="929">
                  <c:v>42211.925081018519</c:v>
                </c:pt>
                <c:pt idx="930">
                  <c:v>42211.945914351854</c:v>
                </c:pt>
                <c:pt idx="931">
                  <c:v>42211.966747685183</c:v>
                </c:pt>
                <c:pt idx="932">
                  <c:v>42211.987581018519</c:v>
                </c:pt>
                <c:pt idx="933">
                  <c:v>42212.008414351854</c:v>
                </c:pt>
                <c:pt idx="934">
                  <c:v>42212.029247685183</c:v>
                </c:pt>
                <c:pt idx="935">
                  <c:v>42212.050081018519</c:v>
                </c:pt>
                <c:pt idx="936">
                  <c:v>42212.070914351854</c:v>
                </c:pt>
                <c:pt idx="937">
                  <c:v>42212.091747685183</c:v>
                </c:pt>
                <c:pt idx="938">
                  <c:v>42212.112581018519</c:v>
                </c:pt>
                <c:pt idx="939">
                  <c:v>42212.133414351854</c:v>
                </c:pt>
                <c:pt idx="940">
                  <c:v>42212.154247685183</c:v>
                </c:pt>
                <c:pt idx="941">
                  <c:v>42212.175081018519</c:v>
                </c:pt>
                <c:pt idx="942">
                  <c:v>42212.195914351854</c:v>
                </c:pt>
                <c:pt idx="943">
                  <c:v>42212.216747685183</c:v>
                </c:pt>
                <c:pt idx="944">
                  <c:v>42212.237581018519</c:v>
                </c:pt>
                <c:pt idx="945">
                  <c:v>42212.258414351854</c:v>
                </c:pt>
                <c:pt idx="946">
                  <c:v>42212.279247685183</c:v>
                </c:pt>
                <c:pt idx="947">
                  <c:v>42212.300081018519</c:v>
                </c:pt>
                <c:pt idx="948">
                  <c:v>42212.320914351854</c:v>
                </c:pt>
                <c:pt idx="949">
                  <c:v>42212.341747685183</c:v>
                </c:pt>
                <c:pt idx="950">
                  <c:v>42212.362581018519</c:v>
                </c:pt>
                <c:pt idx="951">
                  <c:v>42212.383414351854</c:v>
                </c:pt>
                <c:pt idx="952">
                  <c:v>42212.404247685183</c:v>
                </c:pt>
                <c:pt idx="953">
                  <c:v>42212.425081018519</c:v>
                </c:pt>
                <c:pt idx="954">
                  <c:v>42212.445914351854</c:v>
                </c:pt>
                <c:pt idx="955">
                  <c:v>42212.466747685183</c:v>
                </c:pt>
                <c:pt idx="956">
                  <c:v>42212.487581018519</c:v>
                </c:pt>
                <c:pt idx="957">
                  <c:v>42212.508414351854</c:v>
                </c:pt>
                <c:pt idx="958">
                  <c:v>42212.529247685183</c:v>
                </c:pt>
                <c:pt idx="959">
                  <c:v>42212.550081018519</c:v>
                </c:pt>
                <c:pt idx="960">
                  <c:v>42212.570914351854</c:v>
                </c:pt>
                <c:pt idx="961">
                  <c:v>42212.591747685183</c:v>
                </c:pt>
                <c:pt idx="962">
                  <c:v>42212.612581018519</c:v>
                </c:pt>
                <c:pt idx="963">
                  <c:v>42212.633414351854</c:v>
                </c:pt>
                <c:pt idx="964">
                  <c:v>42212.654247685183</c:v>
                </c:pt>
                <c:pt idx="965">
                  <c:v>42212.675081018519</c:v>
                </c:pt>
                <c:pt idx="966">
                  <c:v>42212.695914351854</c:v>
                </c:pt>
                <c:pt idx="967">
                  <c:v>42212.716747685183</c:v>
                </c:pt>
                <c:pt idx="968">
                  <c:v>42212.737581018519</c:v>
                </c:pt>
                <c:pt idx="969">
                  <c:v>42212.758414351854</c:v>
                </c:pt>
                <c:pt idx="970">
                  <c:v>42212.779247685183</c:v>
                </c:pt>
                <c:pt idx="971">
                  <c:v>42212.800081018519</c:v>
                </c:pt>
                <c:pt idx="972">
                  <c:v>42212.820914351854</c:v>
                </c:pt>
                <c:pt idx="973">
                  <c:v>42212.841747685183</c:v>
                </c:pt>
                <c:pt idx="974">
                  <c:v>42212.862581018519</c:v>
                </c:pt>
                <c:pt idx="975">
                  <c:v>42212.883414351854</c:v>
                </c:pt>
                <c:pt idx="976">
                  <c:v>42212.904247685183</c:v>
                </c:pt>
                <c:pt idx="977">
                  <c:v>42212.925081018519</c:v>
                </c:pt>
                <c:pt idx="978">
                  <c:v>42212.945914351854</c:v>
                </c:pt>
                <c:pt idx="979">
                  <c:v>42212.966747685183</c:v>
                </c:pt>
                <c:pt idx="980">
                  <c:v>42212.987581018519</c:v>
                </c:pt>
                <c:pt idx="981">
                  <c:v>42213.008414351854</c:v>
                </c:pt>
                <c:pt idx="982">
                  <c:v>42213.029247685183</c:v>
                </c:pt>
                <c:pt idx="983">
                  <c:v>42213.050081018519</c:v>
                </c:pt>
                <c:pt idx="984">
                  <c:v>42213.070914351854</c:v>
                </c:pt>
                <c:pt idx="985">
                  <c:v>42213.091747685183</c:v>
                </c:pt>
                <c:pt idx="986">
                  <c:v>42213.112581018519</c:v>
                </c:pt>
                <c:pt idx="987">
                  <c:v>42213.133414351854</c:v>
                </c:pt>
                <c:pt idx="988">
                  <c:v>42213.154247685183</c:v>
                </c:pt>
                <c:pt idx="989">
                  <c:v>42213.175081018519</c:v>
                </c:pt>
                <c:pt idx="990">
                  <c:v>42213.195914351854</c:v>
                </c:pt>
                <c:pt idx="991">
                  <c:v>42213.216747685183</c:v>
                </c:pt>
                <c:pt idx="992">
                  <c:v>42213.237581018519</c:v>
                </c:pt>
                <c:pt idx="993">
                  <c:v>42213.258414351854</c:v>
                </c:pt>
                <c:pt idx="994">
                  <c:v>42213.279247685183</c:v>
                </c:pt>
                <c:pt idx="995">
                  <c:v>42213.300081018519</c:v>
                </c:pt>
                <c:pt idx="996">
                  <c:v>42213.320914351854</c:v>
                </c:pt>
                <c:pt idx="997">
                  <c:v>42213.341747685183</c:v>
                </c:pt>
                <c:pt idx="998">
                  <c:v>42213.362581018519</c:v>
                </c:pt>
                <c:pt idx="999">
                  <c:v>42213.383414351854</c:v>
                </c:pt>
                <c:pt idx="1000">
                  <c:v>42213.404247685183</c:v>
                </c:pt>
                <c:pt idx="1001">
                  <c:v>42213.425081018519</c:v>
                </c:pt>
                <c:pt idx="1002">
                  <c:v>42213.445914351854</c:v>
                </c:pt>
                <c:pt idx="1003">
                  <c:v>42213.466747685183</c:v>
                </c:pt>
                <c:pt idx="1004">
                  <c:v>42213.487581018519</c:v>
                </c:pt>
                <c:pt idx="1005">
                  <c:v>42213.508414351854</c:v>
                </c:pt>
                <c:pt idx="1006">
                  <c:v>42213.529247685183</c:v>
                </c:pt>
                <c:pt idx="1007">
                  <c:v>42213.550081018519</c:v>
                </c:pt>
                <c:pt idx="1008">
                  <c:v>42213.570914351854</c:v>
                </c:pt>
                <c:pt idx="1009">
                  <c:v>42213.591747685183</c:v>
                </c:pt>
                <c:pt idx="1010">
                  <c:v>42213.612581018519</c:v>
                </c:pt>
                <c:pt idx="1011">
                  <c:v>42213.633414351854</c:v>
                </c:pt>
                <c:pt idx="1012">
                  <c:v>42213.654247685183</c:v>
                </c:pt>
                <c:pt idx="1013">
                  <c:v>42213.675081018519</c:v>
                </c:pt>
                <c:pt idx="1014">
                  <c:v>42213.695914351854</c:v>
                </c:pt>
                <c:pt idx="1015">
                  <c:v>42213.716747685183</c:v>
                </c:pt>
                <c:pt idx="1016">
                  <c:v>42213.737581018519</c:v>
                </c:pt>
                <c:pt idx="1017">
                  <c:v>42213.758414351854</c:v>
                </c:pt>
                <c:pt idx="1018">
                  <c:v>42213.779247685183</c:v>
                </c:pt>
                <c:pt idx="1019">
                  <c:v>42213.800081018519</c:v>
                </c:pt>
                <c:pt idx="1020">
                  <c:v>42213.820914351854</c:v>
                </c:pt>
                <c:pt idx="1021">
                  <c:v>42213.841747685183</c:v>
                </c:pt>
                <c:pt idx="1022">
                  <c:v>42213.862581018519</c:v>
                </c:pt>
                <c:pt idx="1023">
                  <c:v>42213.883414351854</c:v>
                </c:pt>
                <c:pt idx="1024">
                  <c:v>42213.904247685183</c:v>
                </c:pt>
                <c:pt idx="1025">
                  <c:v>42213.925081018519</c:v>
                </c:pt>
                <c:pt idx="1026">
                  <c:v>42213.945914351854</c:v>
                </c:pt>
                <c:pt idx="1027">
                  <c:v>42213.966747685183</c:v>
                </c:pt>
                <c:pt idx="1028">
                  <c:v>42213.987581018519</c:v>
                </c:pt>
                <c:pt idx="1029">
                  <c:v>42214.008414351854</c:v>
                </c:pt>
                <c:pt idx="1030">
                  <c:v>42214.029247685183</c:v>
                </c:pt>
                <c:pt idx="1031">
                  <c:v>42214.050081018519</c:v>
                </c:pt>
                <c:pt idx="1032">
                  <c:v>42214.070914351854</c:v>
                </c:pt>
                <c:pt idx="1033">
                  <c:v>42214.091747685183</c:v>
                </c:pt>
                <c:pt idx="1034">
                  <c:v>42214.112581018519</c:v>
                </c:pt>
                <c:pt idx="1035">
                  <c:v>42214.133414351854</c:v>
                </c:pt>
                <c:pt idx="1036">
                  <c:v>42214.154247685183</c:v>
                </c:pt>
                <c:pt idx="1037">
                  <c:v>42214.175081018519</c:v>
                </c:pt>
                <c:pt idx="1038">
                  <c:v>42214.195914351854</c:v>
                </c:pt>
                <c:pt idx="1039">
                  <c:v>42214.216747685183</c:v>
                </c:pt>
                <c:pt idx="1040">
                  <c:v>42214.237581018519</c:v>
                </c:pt>
                <c:pt idx="1041">
                  <c:v>42214.258414351854</c:v>
                </c:pt>
                <c:pt idx="1042">
                  <c:v>42214.279247685183</c:v>
                </c:pt>
                <c:pt idx="1043">
                  <c:v>42214.300081018519</c:v>
                </c:pt>
                <c:pt idx="1044">
                  <c:v>42214.320914351854</c:v>
                </c:pt>
                <c:pt idx="1045">
                  <c:v>42214.341747685183</c:v>
                </c:pt>
                <c:pt idx="1046">
                  <c:v>42214.362581018519</c:v>
                </c:pt>
                <c:pt idx="1047">
                  <c:v>42214.383414351854</c:v>
                </c:pt>
                <c:pt idx="1048">
                  <c:v>42214.404247685183</c:v>
                </c:pt>
                <c:pt idx="1049">
                  <c:v>42214.425081018519</c:v>
                </c:pt>
                <c:pt idx="1050">
                  <c:v>42214.445914351854</c:v>
                </c:pt>
                <c:pt idx="1051">
                  <c:v>42214.466747685183</c:v>
                </c:pt>
                <c:pt idx="1052">
                  <c:v>42214.487581018519</c:v>
                </c:pt>
                <c:pt idx="1053">
                  <c:v>42214.508414351854</c:v>
                </c:pt>
                <c:pt idx="1054">
                  <c:v>42214.529247685183</c:v>
                </c:pt>
                <c:pt idx="1055">
                  <c:v>42214.550081018519</c:v>
                </c:pt>
                <c:pt idx="1056">
                  <c:v>42214.570914351854</c:v>
                </c:pt>
                <c:pt idx="1057">
                  <c:v>42214.591747685183</c:v>
                </c:pt>
                <c:pt idx="1058">
                  <c:v>42214.612581018519</c:v>
                </c:pt>
                <c:pt idx="1059">
                  <c:v>42214.633414351854</c:v>
                </c:pt>
                <c:pt idx="1060">
                  <c:v>42214.654247685183</c:v>
                </c:pt>
                <c:pt idx="1061">
                  <c:v>42214.675081018519</c:v>
                </c:pt>
                <c:pt idx="1062">
                  <c:v>42214.695914351854</c:v>
                </c:pt>
                <c:pt idx="1063">
                  <c:v>42214.716747685183</c:v>
                </c:pt>
                <c:pt idx="1064">
                  <c:v>42214.737581018519</c:v>
                </c:pt>
                <c:pt idx="1065">
                  <c:v>42214.758414351854</c:v>
                </c:pt>
                <c:pt idx="1066">
                  <c:v>42214.779247685183</c:v>
                </c:pt>
                <c:pt idx="1067">
                  <c:v>42214.800081018519</c:v>
                </c:pt>
                <c:pt idx="1068">
                  <c:v>42214.820914351854</c:v>
                </c:pt>
                <c:pt idx="1069">
                  <c:v>42214.841747685183</c:v>
                </c:pt>
                <c:pt idx="1070">
                  <c:v>42214.862581018519</c:v>
                </c:pt>
                <c:pt idx="1071">
                  <c:v>42214.883414351854</c:v>
                </c:pt>
                <c:pt idx="1072">
                  <c:v>42214.904247685183</c:v>
                </c:pt>
                <c:pt idx="1073">
                  <c:v>42214.925081018519</c:v>
                </c:pt>
                <c:pt idx="1074">
                  <c:v>42214.945914351854</c:v>
                </c:pt>
                <c:pt idx="1075">
                  <c:v>42214.966747685183</c:v>
                </c:pt>
                <c:pt idx="1076">
                  <c:v>42214.987581018519</c:v>
                </c:pt>
                <c:pt idx="1077">
                  <c:v>42215.008414351854</c:v>
                </c:pt>
                <c:pt idx="1078">
                  <c:v>42215.029247685183</c:v>
                </c:pt>
                <c:pt idx="1079">
                  <c:v>42215.050081018519</c:v>
                </c:pt>
                <c:pt idx="1080">
                  <c:v>42215.070914351854</c:v>
                </c:pt>
                <c:pt idx="1081">
                  <c:v>42215.091747685183</c:v>
                </c:pt>
                <c:pt idx="1082">
                  <c:v>42215.112581018519</c:v>
                </c:pt>
                <c:pt idx="1083">
                  <c:v>42215.133414351854</c:v>
                </c:pt>
                <c:pt idx="1084">
                  <c:v>42215.154247685183</c:v>
                </c:pt>
                <c:pt idx="1085">
                  <c:v>42215.175081018519</c:v>
                </c:pt>
                <c:pt idx="1086">
                  <c:v>42215.195914351854</c:v>
                </c:pt>
                <c:pt idx="1087">
                  <c:v>42215.216747685183</c:v>
                </c:pt>
                <c:pt idx="1088">
                  <c:v>42215.237581018519</c:v>
                </c:pt>
                <c:pt idx="1089">
                  <c:v>42215.258414351854</c:v>
                </c:pt>
                <c:pt idx="1090">
                  <c:v>42215.279247685183</c:v>
                </c:pt>
                <c:pt idx="1091">
                  <c:v>42215.300081018519</c:v>
                </c:pt>
                <c:pt idx="1092">
                  <c:v>42215.320914351854</c:v>
                </c:pt>
                <c:pt idx="1093">
                  <c:v>42215.341747685183</c:v>
                </c:pt>
                <c:pt idx="1094">
                  <c:v>42215.362581018519</c:v>
                </c:pt>
                <c:pt idx="1095">
                  <c:v>42215.383414351854</c:v>
                </c:pt>
                <c:pt idx="1096">
                  <c:v>42215.404247685183</c:v>
                </c:pt>
                <c:pt idx="1097">
                  <c:v>42215.425081018519</c:v>
                </c:pt>
                <c:pt idx="1098">
                  <c:v>42215.445914351854</c:v>
                </c:pt>
                <c:pt idx="1099">
                  <c:v>42215.466747685183</c:v>
                </c:pt>
                <c:pt idx="1100">
                  <c:v>42215.487581018519</c:v>
                </c:pt>
                <c:pt idx="1101">
                  <c:v>42215.508414351854</c:v>
                </c:pt>
                <c:pt idx="1102">
                  <c:v>42215.529247685183</c:v>
                </c:pt>
                <c:pt idx="1103">
                  <c:v>42215.550081018519</c:v>
                </c:pt>
                <c:pt idx="1104">
                  <c:v>42215.570914351854</c:v>
                </c:pt>
                <c:pt idx="1105">
                  <c:v>42215.591747685183</c:v>
                </c:pt>
                <c:pt idx="1106">
                  <c:v>42215.612581018519</c:v>
                </c:pt>
                <c:pt idx="1107">
                  <c:v>42215.633414351854</c:v>
                </c:pt>
                <c:pt idx="1108">
                  <c:v>42215.654247685183</c:v>
                </c:pt>
                <c:pt idx="1109">
                  <c:v>42215.675081018519</c:v>
                </c:pt>
                <c:pt idx="1110">
                  <c:v>42215.695914351854</c:v>
                </c:pt>
                <c:pt idx="1111">
                  <c:v>42215.716747685183</c:v>
                </c:pt>
                <c:pt idx="1112">
                  <c:v>42215.737581018519</c:v>
                </c:pt>
                <c:pt idx="1113">
                  <c:v>42215.758414351854</c:v>
                </c:pt>
                <c:pt idx="1114">
                  <c:v>42215.779247685183</c:v>
                </c:pt>
                <c:pt idx="1115">
                  <c:v>42215.800081018519</c:v>
                </c:pt>
                <c:pt idx="1116">
                  <c:v>42215.820914351854</c:v>
                </c:pt>
                <c:pt idx="1117">
                  <c:v>42215.841747685183</c:v>
                </c:pt>
                <c:pt idx="1118">
                  <c:v>42215.862581018519</c:v>
                </c:pt>
                <c:pt idx="1119">
                  <c:v>42215.883414351854</c:v>
                </c:pt>
                <c:pt idx="1120">
                  <c:v>42215.904247685183</c:v>
                </c:pt>
                <c:pt idx="1121">
                  <c:v>42215.925081018519</c:v>
                </c:pt>
                <c:pt idx="1122">
                  <c:v>42215.945914351854</c:v>
                </c:pt>
                <c:pt idx="1123">
                  <c:v>42215.966747685183</c:v>
                </c:pt>
                <c:pt idx="1124">
                  <c:v>42215.987581018519</c:v>
                </c:pt>
                <c:pt idx="1125">
                  <c:v>42216.008414351854</c:v>
                </c:pt>
                <c:pt idx="1126">
                  <c:v>42216.029247685183</c:v>
                </c:pt>
                <c:pt idx="1127">
                  <c:v>42216.050081018519</c:v>
                </c:pt>
                <c:pt idx="1128">
                  <c:v>42216.070914351854</c:v>
                </c:pt>
                <c:pt idx="1129">
                  <c:v>42216.091747685183</c:v>
                </c:pt>
                <c:pt idx="1130">
                  <c:v>42216.112581018519</c:v>
                </c:pt>
                <c:pt idx="1131">
                  <c:v>42216.133414351854</c:v>
                </c:pt>
                <c:pt idx="1132">
                  <c:v>42216.154247685183</c:v>
                </c:pt>
                <c:pt idx="1133">
                  <c:v>42216.175081018519</c:v>
                </c:pt>
                <c:pt idx="1134">
                  <c:v>42216.195914351854</c:v>
                </c:pt>
                <c:pt idx="1135">
                  <c:v>42216.216747685183</c:v>
                </c:pt>
                <c:pt idx="1136">
                  <c:v>42216.237581018519</c:v>
                </c:pt>
                <c:pt idx="1137">
                  <c:v>42216.258414351854</c:v>
                </c:pt>
                <c:pt idx="1138">
                  <c:v>42216.279247685183</c:v>
                </c:pt>
                <c:pt idx="1139">
                  <c:v>42216.300081018519</c:v>
                </c:pt>
                <c:pt idx="1140">
                  <c:v>42216.320914351854</c:v>
                </c:pt>
                <c:pt idx="1141">
                  <c:v>42216.341747685183</c:v>
                </c:pt>
                <c:pt idx="1142">
                  <c:v>42216.362581018519</c:v>
                </c:pt>
                <c:pt idx="1143">
                  <c:v>42216.383414351854</c:v>
                </c:pt>
                <c:pt idx="1144">
                  <c:v>42216.404247685183</c:v>
                </c:pt>
                <c:pt idx="1145">
                  <c:v>42216.425081018519</c:v>
                </c:pt>
                <c:pt idx="1146">
                  <c:v>42216.445914351854</c:v>
                </c:pt>
                <c:pt idx="1147">
                  <c:v>42216.466747685183</c:v>
                </c:pt>
                <c:pt idx="1148">
                  <c:v>42216.487581018519</c:v>
                </c:pt>
                <c:pt idx="1149">
                  <c:v>42216.508414351854</c:v>
                </c:pt>
                <c:pt idx="1150">
                  <c:v>42216.529247685183</c:v>
                </c:pt>
                <c:pt idx="1151">
                  <c:v>42216.550081018519</c:v>
                </c:pt>
                <c:pt idx="1152">
                  <c:v>42216.570914351854</c:v>
                </c:pt>
                <c:pt idx="1153">
                  <c:v>42216.591747685183</c:v>
                </c:pt>
                <c:pt idx="1154">
                  <c:v>42216.612581018519</c:v>
                </c:pt>
                <c:pt idx="1155">
                  <c:v>42216.633414351854</c:v>
                </c:pt>
                <c:pt idx="1156">
                  <c:v>42216.654247685183</c:v>
                </c:pt>
                <c:pt idx="1157">
                  <c:v>42216.675081018519</c:v>
                </c:pt>
                <c:pt idx="1158">
                  <c:v>42216.695914351854</c:v>
                </c:pt>
                <c:pt idx="1159">
                  <c:v>42216.716747685183</c:v>
                </c:pt>
                <c:pt idx="1160">
                  <c:v>42216.737581018519</c:v>
                </c:pt>
                <c:pt idx="1161">
                  <c:v>42216.758414351854</c:v>
                </c:pt>
                <c:pt idx="1162">
                  <c:v>42216.779247685183</c:v>
                </c:pt>
                <c:pt idx="1163">
                  <c:v>42216.800081018519</c:v>
                </c:pt>
                <c:pt idx="1164">
                  <c:v>42216.820914351854</c:v>
                </c:pt>
                <c:pt idx="1165">
                  <c:v>42216.841747685183</c:v>
                </c:pt>
                <c:pt idx="1166">
                  <c:v>42216.862581018519</c:v>
                </c:pt>
                <c:pt idx="1167">
                  <c:v>42216.883414351854</c:v>
                </c:pt>
                <c:pt idx="1168">
                  <c:v>42216.904247685183</c:v>
                </c:pt>
                <c:pt idx="1169">
                  <c:v>42216.925081018519</c:v>
                </c:pt>
                <c:pt idx="1170">
                  <c:v>42216.945914351854</c:v>
                </c:pt>
                <c:pt idx="1171">
                  <c:v>42216.966747685183</c:v>
                </c:pt>
                <c:pt idx="1172">
                  <c:v>42216.987581018519</c:v>
                </c:pt>
                <c:pt idx="1173">
                  <c:v>42217.008414351854</c:v>
                </c:pt>
                <c:pt idx="1174">
                  <c:v>42217.029247685183</c:v>
                </c:pt>
                <c:pt idx="1175">
                  <c:v>42217.050081018519</c:v>
                </c:pt>
                <c:pt idx="1176">
                  <c:v>42217.070914351854</c:v>
                </c:pt>
                <c:pt idx="1177">
                  <c:v>42217.091747685183</c:v>
                </c:pt>
                <c:pt idx="1178">
                  <c:v>42217.112581018519</c:v>
                </c:pt>
                <c:pt idx="1179">
                  <c:v>42217.133414351854</c:v>
                </c:pt>
                <c:pt idx="1180">
                  <c:v>42217.154247685183</c:v>
                </c:pt>
                <c:pt idx="1181">
                  <c:v>42217.175081018519</c:v>
                </c:pt>
                <c:pt idx="1182">
                  <c:v>42217.195914351854</c:v>
                </c:pt>
                <c:pt idx="1183">
                  <c:v>42217.216747685183</c:v>
                </c:pt>
                <c:pt idx="1184">
                  <c:v>42217.237581018519</c:v>
                </c:pt>
                <c:pt idx="1185">
                  <c:v>42217.258414351854</c:v>
                </c:pt>
                <c:pt idx="1186">
                  <c:v>42217.279247685183</c:v>
                </c:pt>
                <c:pt idx="1187">
                  <c:v>42217.300081018519</c:v>
                </c:pt>
                <c:pt idx="1188">
                  <c:v>42217.320914351854</c:v>
                </c:pt>
                <c:pt idx="1189">
                  <c:v>42217.341747685183</c:v>
                </c:pt>
                <c:pt idx="1190">
                  <c:v>42217.362581018519</c:v>
                </c:pt>
                <c:pt idx="1191">
                  <c:v>42217.383414351854</c:v>
                </c:pt>
                <c:pt idx="1192">
                  <c:v>42217.404247685183</c:v>
                </c:pt>
                <c:pt idx="1193">
                  <c:v>42217.425081018519</c:v>
                </c:pt>
                <c:pt idx="1194">
                  <c:v>42217.445914351854</c:v>
                </c:pt>
                <c:pt idx="1195">
                  <c:v>42217.466747685183</c:v>
                </c:pt>
                <c:pt idx="1196">
                  <c:v>42217.487581018519</c:v>
                </c:pt>
                <c:pt idx="1197">
                  <c:v>42217.508414351854</c:v>
                </c:pt>
                <c:pt idx="1198">
                  <c:v>42217.529247685183</c:v>
                </c:pt>
                <c:pt idx="1199">
                  <c:v>42217.550081018519</c:v>
                </c:pt>
                <c:pt idx="1200">
                  <c:v>42217.570914351854</c:v>
                </c:pt>
                <c:pt idx="1201">
                  <c:v>42217.591747685183</c:v>
                </c:pt>
                <c:pt idx="1202">
                  <c:v>42217.612581018519</c:v>
                </c:pt>
                <c:pt idx="1203">
                  <c:v>42217.633414351854</c:v>
                </c:pt>
                <c:pt idx="1204">
                  <c:v>42217.654247685183</c:v>
                </c:pt>
                <c:pt idx="1205">
                  <c:v>42217.675081018519</c:v>
                </c:pt>
                <c:pt idx="1206">
                  <c:v>42217.695914351854</c:v>
                </c:pt>
                <c:pt idx="1207">
                  <c:v>42217.716747685183</c:v>
                </c:pt>
                <c:pt idx="1208">
                  <c:v>42217.737581018519</c:v>
                </c:pt>
                <c:pt idx="1209">
                  <c:v>42217.758414351854</c:v>
                </c:pt>
                <c:pt idx="1210">
                  <c:v>42217.779247685183</c:v>
                </c:pt>
                <c:pt idx="1211">
                  <c:v>42217.800081018519</c:v>
                </c:pt>
                <c:pt idx="1212">
                  <c:v>42217.820914351854</c:v>
                </c:pt>
                <c:pt idx="1213">
                  <c:v>42217.841747685183</c:v>
                </c:pt>
                <c:pt idx="1214">
                  <c:v>42217.862581018519</c:v>
                </c:pt>
                <c:pt idx="1215">
                  <c:v>42217.883414351854</c:v>
                </c:pt>
                <c:pt idx="1216">
                  <c:v>42217.904247685183</c:v>
                </c:pt>
                <c:pt idx="1217">
                  <c:v>42217.925081018519</c:v>
                </c:pt>
                <c:pt idx="1218">
                  <c:v>42217.945914351854</c:v>
                </c:pt>
                <c:pt idx="1219">
                  <c:v>42217.966747685183</c:v>
                </c:pt>
                <c:pt idx="1220">
                  <c:v>42217.987581018519</c:v>
                </c:pt>
                <c:pt idx="1221">
                  <c:v>42218.008414351854</c:v>
                </c:pt>
                <c:pt idx="1222">
                  <c:v>42218.029247685183</c:v>
                </c:pt>
                <c:pt idx="1223">
                  <c:v>42218.050081018519</c:v>
                </c:pt>
                <c:pt idx="1224">
                  <c:v>42218.070914351854</c:v>
                </c:pt>
                <c:pt idx="1225">
                  <c:v>42218.091747685183</c:v>
                </c:pt>
                <c:pt idx="1226">
                  <c:v>42218.112581018519</c:v>
                </c:pt>
                <c:pt idx="1227">
                  <c:v>42218.133414351854</c:v>
                </c:pt>
                <c:pt idx="1228">
                  <c:v>42218.154247685183</c:v>
                </c:pt>
                <c:pt idx="1229">
                  <c:v>42218.175081018519</c:v>
                </c:pt>
                <c:pt idx="1230">
                  <c:v>42218.195914351854</c:v>
                </c:pt>
                <c:pt idx="1231">
                  <c:v>42218.216747685183</c:v>
                </c:pt>
                <c:pt idx="1232">
                  <c:v>42218.237581018519</c:v>
                </c:pt>
                <c:pt idx="1233">
                  <c:v>42218.258414351854</c:v>
                </c:pt>
                <c:pt idx="1234">
                  <c:v>42218.279247685183</c:v>
                </c:pt>
                <c:pt idx="1235">
                  <c:v>42218.300081018519</c:v>
                </c:pt>
                <c:pt idx="1236">
                  <c:v>42218.320914351854</c:v>
                </c:pt>
                <c:pt idx="1237">
                  <c:v>42218.341747685183</c:v>
                </c:pt>
                <c:pt idx="1238">
                  <c:v>42218.362581018519</c:v>
                </c:pt>
                <c:pt idx="1239">
                  <c:v>42218.383414351854</c:v>
                </c:pt>
                <c:pt idx="1240">
                  <c:v>42218.404247685183</c:v>
                </c:pt>
                <c:pt idx="1241">
                  <c:v>42218.425081018519</c:v>
                </c:pt>
                <c:pt idx="1242">
                  <c:v>42218.445914351854</c:v>
                </c:pt>
                <c:pt idx="1243">
                  <c:v>42218.466747685183</c:v>
                </c:pt>
                <c:pt idx="1244">
                  <c:v>42218.487581018519</c:v>
                </c:pt>
                <c:pt idx="1245">
                  <c:v>42218.508414351854</c:v>
                </c:pt>
                <c:pt idx="1246">
                  <c:v>42218.529247685183</c:v>
                </c:pt>
                <c:pt idx="1247">
                  <c:v>42218.550081018519</c:v>
                </c:pt>
                <c:pt idx="1248">
                  <c:v>42218.570914351854</c:v>
                </c:pt>
                <c:pt idx="1249">
                  <c:v>42218.591747685183</c:v>
                </c:pt>
                <c:pt idx="1250">
                  <c:v>42218.612581018519</c:v>
                </c:pt>
                <c:pt idx="1251">
                  <c:v>42218.633414351854</c:v>
                </c:pt>
                <c:pt idx="1252">
                  <c:v>42218.654247685183</c:v>
                </c:pt>
                <c:pt idx="1253">
                  <c:v>42218.675081018519</c:v>
                </c:pt>
                <c:pt idx="1254">
                  <c:v>42218.695914351854</c:v>
                </c:pt>
                <c:pt idx="1255">
                  <c:v>42218.716747685183</c:v>
                </c:pt>
                <c:pt idx="1256">
                  <c:v>42218.737581018519</c:v>
                </c:pt>
                <c:pt idx="1257">
                  <c:v>42218.758414351854</c:v>
                </c:pt>
                <c:pt idx="1258">
                  <c:v>42218.779247685183</c:v>
                </c:pt>
                <c:pt idx="1259">
                  <c:v>42218.800081018519</c:v>
                </c:pt>
                <c:pt idx="1260">
                  <c:v>42218.820914351854</c:v>
                </c:pt>
                <c:pt idx="1261">
                  <c:v>42218.841747685183</c:v>
                </c:pt>
                <c:pt idx="1262">
                  <c:v>42218.862581018519</c:v>
                </c:pt>
                <c:pt idx="1263">
                  <c:v>42218.883414351854</c:v>
                </c:pt>
                <c:pt idx="1264">
                  <c:v>42218.904247685183</c:v>
                </c:pt>
                <c:pt idx="1265">
                  <c:v>42218.925081018519</c:v>
                </c:pt>
                <c:pt idx="1266">
                  <c:v>42218.945914351854</c:v>
                </c:pt>
                <c:pt idx="1267">
                  <c:v>42218.966747685183</c:v>
                </c:pt>
                <c:pt idx="1268">
                  <c:v>42218.987581018519</c:v>
                </c:pt>
                <c:pt idx="1269">
                  <c:v>42219.008414351854</c:v>
                </c:pt>
                <c:pt idx="1270">
                  <c:v>42219.029247685183</c:v>
                </c:pt>
                <c:pt idx="1271">
                  <c:v>42219.050081018519</c:v>
                </c:pt>
                <c:pt idx="1272">
                  <c:v>42219.070914351854</c:v>
                </c:pt>
                <c:pt idx="1273">
                  <c:v>42219.091747685183</c:v>
                </c:pt>
                <c:pt idx="1274">
                  <c:v>42219.112581018519</c:v>
                </c:pt>
                <c:pt idx="1275">
                  <c:v>42219.133414351854</c:v>
                </c:pt>
                <c:pt idx="1276">
                  <c:v>42219.154247685183</c:v>
                </c:pt>
                <c:pt idx="1277">
                  <c:v>42219.175081018519</c:v>
                </c:pt>
                <c:pt idx="1278">
                  <c:v>42219.195914351854</c:v>
                </c:pt>
                <c:pt idx="1279">
                  <c:v>42219.216747685183</c:v>
                </c:pt>
                <c:pt idx="1280">
                  <c:v>42219.237581018519</c:v>
                </c:pt>
                <c:pt idx="1281">
                  <c:v>42219.258414351854</c:v>
                </c:pt>
                <c:pt idx="1282">
                  <c:v>42219.279247685183</c:v>
                </c:pt>
                <c:pt idx="1283">
                  <c:v>42219.300081018519</c:v>
                </c:pt>
                <c:pt idx="1284">
                  <c:v>42219.320914351854</c:v>
                </c:pt>
                <c:pt idx="1285">
                  <c:v>42219.341747685183</c:v>
                </c:pt>
                <c:pt idx="1286">
                  <c:v>42219.362581018519</c:v>
                </c:pt>
                <c:pt idx="1287">
                  <c:v>42219.383414351854</c:v>
                </c:pt>
                <c:pt idx="1288">
                  <c:v>42219.404247685183</c:v>
                </c:pt>
                <c:pt idx="1289">
                  <c:v>42219.425081018519</c:v>
                </c:pt>
                <c:pt idx="1290">
                  <c:v>42219.445914351854</c:v>
                </c:pt>
                <c:pt idx="1291">
                  <c:v>42219.466747685183</c:v>
                </c:pt>
                <c:pt idx="1292">
                  <c:v>42219.487581018519</c:v>
                </c:pt>
                <c:pt idx="1293">
                  <c:v>42219.508414351854</c:v>
                </c:pt>
                <c:pt idx="1294">
                  <c:v>42219.529247685183</c:v>
                </c:pt>
                <c:pt idx="1295">
                  <c:v>42219.550081018519</c:v>
                </c:pt>
                <c:pt idx="1296">
                  <c:v>42219.570914351854</c:v>
                </c:pt>
                <c:pt idx="1297">
                  <c:v>42219.591747685183</c:v>
                </c:pt>
                <c:pt idx="1298">
                  <c:v>42219.612581018519</c:v>
                </c:pt>
                <c:pt idx="1299">
                  <c:v>42219.633414351854</c:v>
                </c:pt>
                <c:pt idx="1300">
                  <c:v>42219.654247685183</c:v>
                </c:pt>
                <c:pt idx="1301">
                  <c:v>42219.675081018519</c:v>
                </c:pt>
                <c:pt idx="1302">
                  <c:v>42219.695914351854</c:v>
                </c:pt>
                <c:pt idx="1303">
                  <c:v>42219.716747685183</c:v>
                </c:pt>
                <c:pt idx="1304">
                  <c:v>42219.737581018519</c:v>
                </c:pt>
                <c:pt idx="1305">
                  <c:v>42219.758414351854</c:v>
                </c:pt>
                <c:pt idx="1306">
                  <c:v>42219.779247685183</c:v>
                </c:pt>
                <c:pt idx="1307">
                  <c:v>42219.800081018519</c:v>
                </c:pt>
                <c:pt idx="1308">
                  <c:v>42219.820914351854</c:v>
                </c:pt>
                <c:pt idx="1309">
                  <c:v>42219.841747685183</c:v>
                </c:pt>
                <c:pt idx="1310">
                  <c:v>42219.862581018519</c:v>
                </c:pt>
                <c:pt idx="1311">
                  <c:v>42219.883414351854</c:v>
                </c:pt>
                <c:pt idx="1312">
                  <c:v>42219.904247685183</c:v>
                </c:pt>
                <c:pt idx="1313">
                  <c:v>42219.925081018519</c:v>
                </c:pt>
                <c:pt idx="1314">
                  <c:v>42219.945914351854</c:v>
                </c:pt>
                <c:pt idx="1315">
                  <c:v>42219.966747685183</c:v>
                </c:pt>
                <c:pt idx="1316">
                  <c:v>42219.987581018519</c:v>
                </c:pt>
                <c:pt idx="1317">
                  <c:v>42220.008414351854</c:v>
                </c:pt>
                <c:pt idx="1318">
                  <c:v>42220.029247685183</c:v>
                </c:pt>
                <c:pt idx="1319">
                  <c:v>42220.050081018519</c:v>
                </c:pt>
                <c:pt idx="1320">
                  <c:v>42220.070914351854</c:v>
                </c:pt>
                <c:pt idx="1321">
                  <c:v>42220.091747685183</c:v>
                </c:pt>
                <c:pt idx="1322">
                  <c:v>42220.112581018519</c:v>
                </c:pt>
                <c:pt idx="1323">
                  <c:v>42220.133414351854</c:v>
                </c:pt>
                <c:pt idx="1324">
                  <c:v>42220.154247685183</c:v>
                </c:pt>
                <c:pt idx="1325">
                  <c:v>42220.175081018519</c:v>
                </c:pt>
                <c:pt idx="1326">
                  <c:v>42220.195914351854</c:v>
                </c:pt>
                <c:pt idx="1327">
                  <c:v>42220.216747685183</c:v>
                </c:pt>
                <c:pt idx="1328">
                  <c:v>42220.237581018519</c:v>
                </c:pt>
                <c:pt idx="1329">
                  <c:v>42220.258414351854</c:v>
                </c:pt>
                <c:pt idx="1330">
                  <c:v>42220.279247685183</c:v>
                </c:pt>
                <c:pt idx="1331">
                  <c:v>42220.300081018519</c:v>
                </c:pt>
                <c:pt idx="1332">
                  <c:v>42220.320914351854</c:v>
                </c:pt>
                <c:pt idx="1333">
                  <c:v>42220.341747685183</c:v>
                </c:pt>
                <c:pt idx="1334">
                  <c:v>42220.362581018519</c:v>
                </c:pt>
                <c:pt idx="1335">
                  <c:v>42220.383414351854</c:v>
                </c:pt>
                <c:pt idx="1336">
                  <c:v>42220.404247685183</c:v>
                </c:pt>
                <c:pt idx="1337">
                  <c:v>42220.425081018519</c:v>
                </c:pt>
                <c:pt idx="1338">
                  <c:v>42220.445914351854</c:v>
                </c:pt>
                <c:pt idx="1339">
                  <c:v>42220.466747685183</c:v>
                </c:pt>
                <c:pt idx="1340">
                  <c:v>42220.487581018519</c:v>
                </c:pt>
                <c:pt idx="1341">
                  <c:v>42220.508414351854</c:v>
                </c:pt>
                <c:pt idx="1342">
                  <c:v>42220.529247685183</c:v>
                </c:pt>
                <c:pt idx="1343">
                  <c:v>42220.550081018519</c:v>
                </c:pt>
                <c:pt idx="1344">
                  <c:v>42220.570914351854</c:v>
                </c:pt>
                <c:pt idx="1345">
                  <c:v>42220.591747685183</c:v>
                </c:pt>
                <c:pt idx="1346">
                  <c:v>42220.612581018519</c:v>
                </c:pt>
                <c:pt idx="1347">
                  <c:v>42220.633414351854</c:v>
                </c:pt>
                <c:pt idx="1348">
                  <c:v>42220.654247685183</c:v>
                </c:pt>
                <c:pt idx="1349">
                  <c:v>42220.675081018519</c:v>
                </c:pt>
                <c:pt idx="1350">
                  <c:v>42220.695914351854</c:v>
                </c:pt>
                <c:pt idx="1351">
                  <c:v>42220.716747685183</c:v>
                </c:pt>
                <c:pt idx="1352">
                  <c:v>42220.737581018519</c:v>
                </c:pt>
                <c:pt idx="1353">
                  <c:v>42220.758414351854</c:v>
                </c:pt>
                <c:pt idx="1354">
                  <c:v>42220.779247685183</c:v>
                </c:pt>
                <c:pt idx="1355">
                  <c:v>42220.800081018519</c:v>
                </c:pt>
                <c:pt idx="1356">
                  <c:v>42220.820914351854</c:v>
                </c:pt>
                <c:pt idx="1357">
                  <c:v>42220.841747685183</c:v>
                </c:pt>
                <c:pt idx="1358">
                  <c:v>42220.862581018519</c:v>
                </c:pt>
                <c:pt idx="1359">
                  <c:v>42220.883414351854</c:v>
                </c:pt>
                <c:pt idx="1360">
                  <c:v>42220.904247685183</c:v>
                </c:pt>
                <c:pt idx="1361">
                  <c:v>42220.925081018519</c:v>
                </c:pt>
                <c:pt idx="1362">
                  <c:v>42220.945914351854</c:v>
                </c:pt>
                <c:pt idx="1363">
                  <c:v>42220.966747685183</c:v>
                </c:pt>
                <c:pt idx="1364">
                  <c:v>42220.987581018519</c:v>
                </c:pt>
                <c:pt idx="1365">
                  <c:v>42221.008414351854</c:v>
                </c:pt>
                <c:pt idx="1366">
                  <c:v>42221.029247685183</c:v>
                </c:pt>
                <c:pt idx="1367">
                  <c:v>42221.050081018519</c:v>
                </c:pt>
                <c:pt idx="1368">
                  <c:v>42221.070914351854</c:v>
                </c:pt>
                <c:pt idx="1369">
                  <c:v>42221.091747685183</c:v>
                </c:pt>
                <c:pt idx="1370">
                  <c:v>42221.112581018519</c:v>
                </c:pt>
                <c:pt idx="1371">
                  <c:v>42221.133414351854</c:v>
                </c:pt>
                <c:pt idx="1372">
                  <c:v>42221.154247685183</c:v>
                </c:pt>
                <c:pt idx="1373">
                  <c:v>42221.175081018519</c:v>
                </c:pt>
                <c:pt idx="1374">
                  <c:v>42221.195914351854</c:v>
                </c:pt>
                <c:pt idx="1375">
                  <c:v>42221.216747685183</c:v>
                </c:pt>
                <c:pt idx="1376">
                  <c:v>42221.237581018519</c:v>
                </c:pt>
                <c:pt idx="1377">
                  <c:v>42221.258414351854</c:v>
                </c:pt>
                <c:pt idx="1378">
                  <c:v>42221.279247685183</c:v>
                </c:pt>
                <c:pt idx="1379">
                  <c:v>42221.300081018519</c:v>
                </c:pt>
                <c:pt idx="1380">
                  <c:v>42221.320914351854</c:v>
                </c:pt>
                <c:pt idx="1381">
                  <c:v>42221.341747685183</c:v>
                </c:pt>
                <c:pt idx="1382">
                  <c:v>42221.362581018519</c:v>
                </c:pt>
                <c:pt idx="1383">
                  <c:v>42221.383414351854</c:v>
                </c:pt>
                <c:pt idx="1384">
                  <c:v>42221.404247685183</c:v>
                </c:pt>
                <c:pt idx="1385">
                  <c:v>42221.425081018519</c:v>
                </c:pt>
                <c:pt idx="1386">
                  <c:v>42221.445914351854</c:v>
                </c:pt>
                <c:pt idx="1387">
                  <c:v>42221.466747685183</c:v>
                </c:pt>
                <c:pt idx="1388">
                  <c:v>42221.487581018519</c:v>
                </c:pt>
                <c:pt idx="1389">
                  <c:v>42221.508414351854</c:v>
                </c:pt>
                <c:pt idx="1390">
                  <c:v>42221.529247685183</c:v>
                </c:pt>
                <c:pt idx="1391">
                  <c:v>42221.550081018519</c:v>
                </c:pt>
                <c:pt idx="1392">
                  <c:v>42221.570914351854</c:v>
                </c:pt>
                <c:pt idx="1393">
                  <c:v>42221.591747685183</c:v>
                </c:pt>
                <c:pt idx="1394">
                  <c:v>42221.612581018519</c:v>
                </c:pt>
                <c:pt idx="1395">
                  <c:v>42221.633414351854</c:v>
                </c:pt>
                <c:pt idx="1396">
                  <c:v>42221.654247685183</c:v>
                </c:pt>
                <c:pt idx="1397">
                  <c:v>42221.675081018519</c:v>
                </c:pt>
                <c:pt idx="1398">
                  <c:v>42221.695914351854</c:v>
                </c:pt>
                <c:pt idx="1399">
                  <c:v>42221.716747685183</c:v>
                </c:pt>
                <c:pt idx="1400">
                  <c:v>42221.737581018519</c:v>
                </c:pt>
                <c:pt idx="1401">
                  <c:v>42221.758414351854</c:v>
                </c:pt>
                <c:pt idx="1402">
                  <c:v>42221.779247685183</c:v>
                </c:pt>
                <c:pt idx="1403">
                  <c:v>42221.800081018519</c:v>
                </c:pt>
                <c:pt idx="1404">
                  <c:v>42221.820914351854</c:v>
                </c:pt>
                <c:pt idx="1405">
                  <c:v>42221.841747685183</c:v>
                </c:pt>
                <c:pt idx="1406">
                  <c:v>42221.862581018519</c:v>
                </c:pt>
                <c:pt idx="1407">
                  <c:v>42221.883414351854</c:v>
                </c:pt>
                <c:pt idx="1408">
                  <c:v>42221.904247685183</c:v>
                </c:pt>
                <c:pt idx="1409">
                  <c:v>42221.925081018519</c:v>
                </c:pt>
                <c:pt idx="1410">
                  <c:v>42221.945914351854</c:v>
                </c:pt>
                <c:pt idx="1411">
                  <c:v>42221.966747685183</c:v>
                </c:pt>
                <c:pt idx="1412">
                  <c:v>42221.987581018519</c:v>
                </c:pt>
                <c:pt idx="1413">
                  <c:v>42222.008414351854</c:v>
                </c:pt>
                <c:pt idx="1414">
                  <c:v>42222.029247685183</c:v>
                </c:pt>
                <c:pt idx="1415">
                  <c:v>42222.050081018519</c:v>
                </c:pt>
                <c:pt idx="1416">
                  <c:v>42222.070914351854</c:v>
                </c:pt>
                <c:pt idx="1417">
                  <c:v>42222.091747685183</c:v>
                </c:pt>
                <c:pt idx="1418">
                  <c:v>42222.112581018519</c:v>
                </c:pt>
                <c:pt idx="1419">
                  <c:v>42222.133414351854</c:v>
                </c:pt>
                <c:pt idx="1420">
                  <c:v>42222.154247685183</c:v>
                </c:pt>
                <c:pt idx="1421">
                  <c:v>42222.175081018519</c:v>
                </c:pt>
                <c:pt idx="1422">
                  <c:v>42222.195914351854</c:v>
                </c:pt>
                <c:pt idx="1423">
                  <c:v>42222.216747685183</c:v>
                </c:pt>
                <c:pt idx="1424">
                  <c:v>42222.237581018519</c:v>
                </c:pt>
                <c:pt idx="1425">
                  <c:v>42222.258414351854</c:v>
                </c:pt>
                <c:pt idx="1426">
                  <c:v>42222.279247685183</c:v>
                </c:pt>
                <c:pt idx="1427">
                  <c:v>42222.300081018519</c:v>
                </c:pt>
                <c:pt idx="1428">
                  <c:v>42222.320914351854</c:v>
                </c:pt>
                <c:pt idx="1429">
                  <c:v>42222.341747685183</c:v>
                </c:pt>
                <c:pt idx="1430">
                  <c:v>42222.362581018519</c:v>
                </c:pt>
                <c:pt idx="1431">
                  <c:v>42222.383414351854</c:v>
                </c:pt>
                <c:pt idx="1432">
                  <c:v>42222.404247685183</c:v>
                </c:pt>
                <c:pt idx="1433">
                  <c:v>42222.425081018519</c:v>
                </c:pt>
                <c:pt idx="1434">
                  <c:v>42222.445914351854</c:v>
                </c:pt>
                <c:pt idx="1435">
                  <c:v>42222.466747685183</c:v>
                </c:pt>
                <c:pt idx="1436">
                  <c:v>42222.487581018519</c:v>
                </c:pt>
                <c:pt idx="1437">
                  <c:v>42222.508414351854</c:v>
                </c:pt>
                <c:pt idx="1438">
                  <c:v>42222.529247685183</c:v>
                </c:pt>
                <c:pt idx="1439">
                  <c:v>42222.550081018519</c:v>
                </c:pt>
                <c:pt idx="1440">
                  <c:v>42222.570914351854</c:v>
                </c:pt>
                <c:pt idx="1441">
                  <c:v>42222.591747685183</c:v>
                </c:pt>
                <c:pt idx="1442">
                  <c:v>42222.612581018519</c:v>
                </c:pt>
                <c:pt idx="1443">
                  <c:v>42222.633414351854</c:v>
                </c:pt>
                <c:pt idx="1444">
                  <c:v>42222.654247685183</c:v>
                </c:pt>
                <c:pt idx="1445">
                  <c:v>42222.675081018519</c:v>
                </c:pt>
                <c:pt idx="1446">
                  <c:v>42222.695914351854</c:v>
                </c:pt>
                <c:pt idx="1447">
                  <c:v>42222.716747685183</c:v>
                </c:pt>
                <c:pt idx="1448">
                  <c:v>42222.737581018519</c:v>
                </c:pt>
                <c:pt idx="1449">
                  <c:v>42222.758414351854</c:v>
                </c:pt>
                <c:pt idx="1450">
                  <c:v>42222.779247685183</c:v>
                </c:pt>
                <c:pt idx="1451">
                  <c:v>42222.800081018519</c:v>
                </c:pt>
                <c:pt idx="1452">
                  <c:v>42222.820914351854</c:v>
                </c:pt>
                <c:pt idx="1453">
                  <c:v>42222.841747685183</c:v>
                </c:pt>
                <c:pt idx="1454">
                  <c:v>42222.862581018519</c:v>
                </c:pt>
                <c:pt idx="1455">
                  <c:v>42222.883414351854</c:v>
                </c:pt>
                <c:pt idx="1456">
                  <c:v>42222.904247685183</c:v>
                </c:pt>
                <c:pt idx="1457">
                  <c:v>42222.925081018519</c:v>
                </c:pt>
                <c:pt idx="1458">
                  <c:v>42222.945914351854</c:v>
                </c:pt>
                <c:pt idx="1459">
                  <c:v>42222.966747685183</c:v>
                </c:pt>
                <c:pt idx="1460">
                  <c:v>42222.987581018519</c:v>
                </c:pt>
                <c:pt idx="1461">
                  <c:v>42223.008414351854</c:v>
                </c:pt>
                <c:pt idx="1462">
                  <c:v>42223.029247685183</c:v>
                </c:pt>
                <c:pt idx="1463">
                  <c:v>42223.050081018519</c:v>
                </c:pt>
                <c:pt idx="1464">
                  <c:v>42223.070914351854</c:v>
                </c:pt>
                <c:pt idx="1465">
                  <c:v>42223.091747685183</c:v>
                </c:pt>
                <c:pt idx="1466">
                  <c:v>42223.112581018519</c:v>
                </c:pt>
                <c:pt idx="1467">
                  <c:v>42223.133414351854</c:v>
                </c:pt>
                <c:pt idx="1468">
                  <c:v>42223.154247685183</c:v>
                </c:pt>
                <c:pt idx="1469">
                  <c:v>42223.175081018519</c:v>
                </c:pt>
                <c:pt idx="1470">
                  <c:v>42223.195914351854</c:v>
                </c:pt>
                <c:pt idx="1471">
                  <c:v>42223.216747685183</c:v>
                </c:pt>
                <c:pt idx="1472">
                  <c:v>42223.237581018519</c:v>
                </c:pt>
                <c:pt idx="1473">
                  <c:v>42223.258414351854</c:v>
                </c:pt>
                <c:pt idx="1474">
                  <c:v>42223.279247685183</c:v>
                </c:pt>
                <c:pt idx="1475">
                  <c:v>42223.300081018519</c:v>
                </c:pt>
                <c:pt idx="1476">
                  <c:v>42223.320914351854</c:v>
                </c:pt>
                <c:pt idx="1477">
                  <c:v>42223.341747685183</c:v>
                </c:pt>
                <c:pt idx="1478">
                  <c:v>42223.362581018519</c:v>
                </c:pt>
                <c:pt idx="1479">
                  <c:v>42223.383414351854</c:v>
                </c:pt>
                <c:pt idx="1480">
                  <c:v>42223.404247685183</c:v>
                </c:pt>
                <c:pt idx="1481">
                  <c:v>42223.425081018519</c:v>
                </c:pt>
                <c:pt idx="1482">
                  <c:v>42223.445914351854</c:v>
                </c:pt>
                <c:pt idx="1483">
                  <c:v>42223.466747685183</c:v>
                </c:pt>
                <c:pt idx="1484">
                  <c:v>42223.487581018519</c:v>
                </c:pt>
                <c:pt idx="1485">
                  <c:v>42223.508414351854</c:v>
                </c:pt>
                <c:pt idx="1486">
                  <c:v>42223.529247685183</c:v>
                </c:pt>
                <c:pt idx="1487">
                  <c:v>42223.550081018519</c:v>
                </c:pt>
                <c:pt idx="1488">
                  <c:v>42223.570914351854</c:v>
                </c:pt>
                <c:pt idx="1489">
                  <c:v>42223.591747685183</c:v>
                </c:pt>
                <c:pt idx="1490">
                  <c:v>42223.612581018519</c:v>
                </c:pt>
                <c:pt idx="1491">
                  <c:v>42223.633414351854</c:v>
                </c:pt>
                <c:pt idx="1492">
                  <c:v>42223.654247685183</c:v>
                </c:pt>
                <c:pt idx="1493">
                  <c:v>42223.675081018519</c:v>
                </c:pt>
                <c:pt idx="1494">
                  <c:v>42223.695914351854</c:v>
                </c:pt>
                <c:pt idx="1495">
                  <c:v>42223.716747685183</c:v>
                </c:pt>
                <c:pt idx="1496">
                  <c:v>42223.737581018519</c:v>
                </c:pt>
                <c:pt idx="1497">
                  <c:v>42223.758414351854</c:v>
                </c:pt>
                <c:pt idx="1498">
                  <c:v>42223.779247685183</c:v>
                </c:pt>
                <c:pt idx="1499">
                  <c:v>42223.800081018519</c:v>
                </c:pt>
                <c:pt idx="1500">
                  <c:v>42223.820914351854</c:v>
                </c:pt>
                <c:pt idx="1501">
                  <c:v>42223.841747685183</c:v>
                </c:pt>
                <c:pt idx="1502">
                  <c:v>42223.862581018519</c:v>
                </c:pt>
                <c:pt idx="1503">
                  <c:v>42223.883414351854</c:v>
                </c:pt>
                <c:pt idx="1504">
                  <c:v>42223.904247685183</c:v>
                </c:pt>
                <c:pt idx="1505">
                  <c:v>42223.925081018519</c:v>
                </c:pt>
                <c:pt idx="1506">
                  <c:v>42223.945914351854</c:v>
                </c:pt>
                <c:pt idx="1507">
                  <c:v>42223.966747685183</c:v>
                </c:pt>
                <c:pt idx="1508">
                  <c:v>42223.987581018519</c:v>
                </c:pt>
                <c:pt idx="1509">
                  <c:v>42224.008414351854</c:v>
                </c:pt>
                <c:pt idx="1510">
                  <c:v>42224.029247685183</c:v>
                </c:pt>
                <c:pt idx="1511">
                  <c:v>42224.050081018519</c:v>
                </c:pt>
                <c:pt idx="1512">
                  <c:v>42224.070914351854</c:v>
                </c:pt>
                <c:pt idx="1513">
                  <c:v>42224.091747685183</c:v>
                </c:pt>
                <c:pt idx="1514">
                  <c:v>42224.112581018519</c:v>
                </c:pt>
                <c:pt idx="1515">
                  <c:v>42224.133414351854</c:v>
                </c:pt>
                <c:pt idx="1516">
                  <c:v>42224.154247685183</c:v>
                </c:pt>
                <c:pt idx="1517">
                  <c:v>42224.175081018519</c:v>
                </c:pt>
                <c:pt idx="1518">
                  <c:v>42224.195914351854</c:v>
                </c:pt>
                <c:pt idx="1519">
                  <c:v>42224.216747685183</c:v>
                </c:pt>
                <c:pt idx="1520">
                  <c:v>42224.237581018519</c:v>
                </c:pt>
                <c:pt idx="1521">
                  <c:v>42224.258414351854</c:v>
                </c:pt>
                <c:pt idx="1522">
                  <c:v>42224.279247685183</c:v>
                </c:pt>
                <c:pt idx="1523">
                  <c:v>42224.300081018519</c:v>
                </c:pt>
                <c:pt idx="1524">
                  <c:v>42224.320914351854</c:v>
                </c:pt>
                <c:pt idx="1525">
                  <c:v>42224.341747685183</c:v>
                </c:pt>
                <c:pt idx="1526">
                  <c:v>42224.362581018519</c:v>
                </c:pt>
                <c:pt idx="1527">
                  <c:v>42224.383414351854</c:v>
                </c:pt>
                <c:pt idx="1528">
                  <c:v>42224.404247685183</c:v>
                </c:pt>
                <c:pt idx="1529">
                  <c:v>42224.425081018519</c:v>
                </c:pt>
                <c:pt idx="1530">
                  <c:v>42224.445914351854</c:v>
                </c:pt>
                <c:pt idx="1531">
                  <c:v>42224.466747685183</c:v>
                </c:pt>
                <c:pt idx="1532">
                  <c:v>42224.487581018519</c:v>
                </c:pt>
                <c:pt idx="1533">
                  <c:v>42224.508414351854</c:v>
                </c:pt>
                <c:pt idx="1534">
                  <c:v>42224.529247685183</c:v>
                </c:pt>
                <c:pt idx="1535">
                  <c:v>42224.550081018519</c:v>
                </c:pt>
                <c:pt idx="1536">
                  <c:v>42224.570914351854</c:v>
                </c:pt>
                <c:pt idx="1537">
                  <c:v>42224.591747685183</c:v>
                </c:pt>
                <c:pt idx="1538">
                  <c:v>42224.612581018519</c:v>
                </c:pt>
                <c:pt idx="1539">
                  <c:v>42224.633414351854</c:v>
                </c:pt>
                <c:pt idx="1540">
                  <c:v>42224.654247685183</c:v>
                </c:pt>
                <c:pt idx="1541">
                  <c:v>42224.675081018519</c:v>
                </c:pt>
                <c:pt idx="1542">
                  <c:v>42224.695914351854</c:v>
                </c:pt>
                <c:pt idx="1543">
                  <c:v>42224.716747685183</c:v>
                </c:pt>
                <c:pt idx="1544">
                  <c:v>42224.737581018519</c:v>
                </c:pt>
                <c:pt idx="1545">
                  <c:v>42224.758414351854</c:v>
                </c:pt>
                <c:pt idx="1546">
                  <c:v>42224.779247685183</c:v>
                </c:pt>
                <c:pt idx="1547">
                  <c:v>42224.800081018519</c:v>
                </c:pt>
                <c:pt idx="1548">
                  <c:v>42224.820914351854</c:v>
                </c:pt>
                <c:pt idx="1549">
                  <c:v>42224.841747685183</c:v>
                </c:pt>
                <c:pt idx="1550">
                  <c:v>42224.862581018519</c:v>
                </c:pt>
                <c:pt idx="1551">
                  <c:v>42224.883414351854</c:v>
                </c:pt>
                <c:pt idx="1552">
                  <c:v>42224.904247685183</c:v>
                </c:pt>
                <c:pt idx="1553">
                  <c:v>42224.925081018519</c:v>
                </c:pt>
                <c:pt idx="1554">
                  <c:v>42224.945914351854</c:v>
                </c:pt>
                <c:pt idx="1555">
                  <c:v>42224.966747685183</c:v>
                </c:pt>
                <c:pt idx="1556">
                  <c:v>42224.987581018519</c:v>
                </c:pt>
                <c:pt idx="1557">
                  <c:v>42225.008414351854</c:v>
                </c:pt>
                <c:pt idx="1558">
                  <c:v>42225.029247685183</c:v>
                </c:pt>
                <c:pt idx="1559">
                  <c:v>42225.050081018519</c:v>
                </c:pt>
                <c:pt idx="1560">
                  <c:v>42225.070914351854</c:v>
                </c:pt>
                <c:pt idx="1561">
                  <c:v>42225.091747685183</c:v>
                </c:pt>
                <c:pt idx="1562">
                  <c:v>42225.112581018519</c:v>
                </c:pt>
                <c:pt idx="1563">
                  <c:v>42225.133414351854</c:v>
                </c:pt>
                <c:pt idx="1564">
                  <c:v>42225.154247685183</c:v>
                </c:pt>
                <c:pt idx="1565">
                  <c:v>42225.175081018519</c:v>
                </c:pt>
                <c:pt idx="1566">
                  <c:v>42225.195914351854</c:v>
                </c:pt>
                <c:pt idx="1567">
                  <c:v>42225.216747685183</c:v>
                </c:pt>
                <c:pt idx="1568">
                  <c:v>42225.237581018519</c:v>
                </c:pt>
                <c:pt idx="1569">
                  <c:v>42225.258414351854</c:v>
                </c:pt>
                <c:pt idx="1570">
                  <c:v>42225.279247685183</c:v>
                </c:pt>
                <c:pt idx="1571">
                  <c:v>42225.300081018519</c:v>
                </c:pt>
                <c:pt idx="1572">
                  <c:v>42225.320914351854</c:v>
                </c:pt>
                <c:pt idx="1573">
                  <c:v>42225.341747685183</c:v>
                </c:pt>
                <c:pt idx="1574">
                  <c:v>42225.362581018519</c:v>
                </c:pt>
                <c:pt idx="1575">
                  <c:v>42225.383414351854</c:v>
                </c:pt>
                <c:pt idx="1576">
                  <c:v>42225.404247685183</c:v>
                </c:pt>
                <c:pt idx="1577">
                  <c:v>42225.425081018519</c:v>
                </c:pt>
                <c:pt idx="1578">
                  <c:v>42225.445914351854</c:v>
                </c:pt>
                <c:pt idx="1579">
                  <c:v>42225.466747685183</c:v>
                </c:pt>
                <c:pt idx="1580">
                  <c:v>42225.487581018519</c:v>
                </c:pt>
                <c:pt idx="1581">
                  <c:v>42225.508414351854</c:v>
                </c:pt>
                <c:pt idx="1582">
                  <c:v>42225.529247685183</c:v>
                </c:pt>
                <c:pt idx="1583">
                  <c:v>42225.550081018519</c:v>
                </c:pt>
                <c:pt idx="1584">
                  <c:v>42225.570914351854</c:v>
                </c:pt>
                <c:pt idx="1585">
                  <c:v>42225.591747685183</c:v>
                </c:pt>
                <c:pt idx="1586">
                  <c:v>42225.612581018519</c:v>
                </c:pt>
                <c:pt idx="1587">
                  <c:v>42225.633414351854</c:v>
                </c:pt>
                <c:pt idx="1588">
                  <c:v>42225.654247685183</c:v>
                </c:pt>
                <c:pt idx="1589">
                  <c:v>42225.675081018519</c:v>
                </c:pt>
                <c:pt idx="1590">
                  <c:v>42225.695914351854</c:v>
                </c:pt>
                <c:pt idx="1591">
                  <c:v>42225.716747685183</c:v>
                </c:pt>
                <c:pt idx="1592">
                  <c:v>42225.737581018519</c:v>
                </c:pt>
                <c:pt idx="1593">
                  <c:v>42225.758414351854</c:v>
                </c:pt>
                <c:pt idx="1594">
                  <c:v>42225.779247685183</c:v>
                </c:pt>
                <c:pt idx="1595">
                  <c:v>42225.800081018519</c:v>
                </c:pt>
                <c:pt idx="1596">
                  <c:v>42225.820914351854</c:v>
                </c:pt>
                <c:pt idx="1597">
                  <c:v>42225.841747685183</c:v>
                </c:pt>
                <c:pt idx="1598">
                  <c:v>42225.862581018519</c:v>
                </c:pt>
                <c:pt idx="1599">
                  <c:v>42225.883414351854</c:v>
                </c:pt>
                <c:pt idx="1600">
                  <c:v>42225.904247685183</c:v>
                </c:pt>
                <c:pt idx="1601">
                  <c:v>42225.925081018519</c:v>
                </c:pt>
                <c:pt idx="1602">
                  <c:v>42225.945914351854</c:v>
                </c:pt>
                <c:pt idx="1603">
                  <c:v>42225.966747685183</c:v>
                </c:pt>
                <c:pt idx="1604">
                  <c:v>42225.987581018519</c:v>
                </c:pt>
                <c:pt idx="1605">
                  <c:v>42226.008414351854</c:v>
                </c:pt>
                <c:pt idx="1606">
                  <c:v>42226.029247685183</c:v>
                </c:pt>
                <c:pt idx="1607">
                  <c:v>42226.050081018519</c:v>
                </c:pt>
                <c:pt idx="1608">
                  <c:v>42226.070914351854</c:v>
                </c:pt>
                <c:pt idx="1609">
                  <c:v>42226.091747685183</c:v>
                </c:pt>
                <c:pt idx="1610">
                  <c:v>42226.112581018519</c:v>
                </c:pt>
                <c:pt idx="1611">
                  <c:v>42226.133414351854</c:v>
                </c:pt>
                <c:pt idx="1612">
                  <c:v>42226.154247685183</c:v>
                </c:pt>
                <c:pt idx="1613">
                  <c:v>42226.175081018519</c:v>
                </c:pt>
                <c:pt idx="1614">
                  <c:v>42226.195914351854</c:v>
                </c:pt>
                <c:pt idx="1615">
                  <c:v>42226.216747685183</c:v>
                </c:pt>
                <c:pt idx="1616">
                  <c:v>42226.237581018519</c:v>
                </c:pt>
                <c:pt idx="1617">
                  <c:v>42226.258414351854</c:v>
                </c:pt>
                <c:pt idx="1618">
                  <c:v>42226.279247685183</c:v>
                </c:pt>
                <c:pt idx="1619">
                  <c:v>42226.300081018519</c:v>
                </c:pt>
                <c:pt idx="1620">
                  <c:v>42226.320914351854</c:v>
                </c:pt>
                <c:pt idx="1621">
                  <c:v>42226.341747685183</c:v>
                </c:pt>
                <c:pt idx="1622">
                  <c:v>42226.362581018519</c:v>
                </c:pt>
                <c:pt idx="1623">
                  <c:v>42226.383414351854</c:v>
                </c:pt>
                <c:pt idx="1624">
                  <c:v>42226.404247685183</c:v>
                </c:pt>
                <c:pt idx="1625">
                  <c:v>42226.425081018519</c:v>
                </c:pt>
                <c:pt idx="1626">
                  <c:v>42226.445914351854</c:v>
                </c:pt>
                <c:pt idx="1627">
                  <c:v>42226.466747685183</c:v>
                </c:pt>
                <c:pt idx="1628">
                  <c:v>42226.487581018519</c:v>
                </c:pt>
                <c:pt idx="1629">
                  <c:v>42226.508414351854</c:v>
                </c:pt>
                <c:pt idx="1630">
                  <c:v>42226.529247685183</c:v>
                </c:pt>
                <c:pt idx="1631">
                  <c:v>42226.550081018519</c:v>
                </c:pt>
                <c:pt idx="1632">
                  <c:v>42226.570914351854</c:v>
                </c:pt>
                <c:pt idx="1633">
                  <c:v>42226.591747685183</c:v>
                </c:pt>
                <c:pt idx="1634">
                  <c:v>42226.612581018519</c:v>
                </c:pt>
                <c:pt idx="1635">
                  <c:v>42226.633414351854</c:v>
                </c:pt>
                <c:pt idx="1636">
                  <c:v>42226.654247685183</c:v>
                </c:pt>
                <c:pt idx="1637">
                  <c:v>42226.675081018519</c:v>
                </c:pt>
                <c:pt idx="1638">
                  <c:v>42226.695914351854</c:v>
                </c:pt>
                <c:pt idx="1639">
                  <c:v>42226.716747685183</c:v>
                </c:pt>
                <c:pt idx="1640">
                  <c:v>42226.737581018519</c:v>
                </c:pt>
                <c:pt idx="1641">
                  <c:v>42226.758414351854</c:v>
                </c:pt>
                <c:pt idx="1642">
                  <c:v>42226.779247685183</c:v>
                </c:pt>
                <c:pt idx="1643">
                  <c:v>42226.800081018519</c:v>
                </c:pt>
                <c:pt idx="1644">
                  <c:v>42226.820914351854</c:v>
                </c:pt>
                <c:pt idx="1645">
                  <c:v>42226.841747685183</c:v>
                </c:pt>
                <c:pt idx="1646">
                  <c:v>42226.862581018519</c:v>
                </c:pt>
                <c:pt idx="1647">
                  <c:v>42226.883414351854</c:v>
                </c:pt>
                <c:pt idx="1648">
                  <c:v>42226.904247685183</c:v>
                </c:pt>
                <c:pt idx="1649">
                  <c:v>42226.925081018519</c:v>
                </c:pt>
                <c:pt idx="1650">
                  <c:v>42226.945914351854</c:v>
                </c:pt>
                <c:pt idx="1651">
                  <c:v>42226.966747685183</c:v>
                </c:pt>
                <c:pt idx="1652">
                  <c:v>42226.987581018519</c:v>
                </c:pt>
                <c:pt idx="1653">
                  <c:v>42227.008414351854</c:v>
                </c:pt>
                <c:pt idx="1654">
                  <c:v>42227.029247685183</c:v>
                </c:pt>
                <c:pt idx="1655">
                  <c:v>42227.050081018519</c:v>
                </c:pt>
                <c:pt idx="1656">
                  <c:v>42227.070914351854</c:v>
                </c:pt>
                <c:pt idx="1657">
                  <c:v>42227.091747685183</c:v>
                </c:pt>
                <c:pt idx="1658">
                  <c:v>42227.112581018519</c:v>
                </c:pt>
                <c:pt idx="1659">
                  <c:v>42227.133414351854</c:v>
                </c:pt>
                <c:pt idx="1660">
                  <c:v>42227.154247685183</c:v>
                </c:pt>
                <c:pt idx="1661">
                  <c:v>42227.175081018519</c:v>
                </c:pt>
                <c:pt idx="1662">
                  <c:v>42227.195914351854</c:v>
                </c:pt>
                <c:pt idx="1663">
                  <c:v>42227.216747685183</c:v>
                </c:pt>
                <c:pt idx="1664">
                  <c:v>42227.237581018519</c:v>
                </c:pt>
                <c:pt idx="1665">
                  <c:v>42227.258414351854</c:v>
                </c:pt>
                <c:pt idx="1666">
                  <c:v>42227.279247685183</c:v>
                </c:pt>
                <c:pt idx="1667">
                  <c:v>42227.300081018519</c:v>
                </c:pt>
                <c:pt idx="1668">
                  <c:v>42227.320914351854</c:v>
                </c:pt>
                <c:pt idx="1669">
                  <c:v>42227.341747685183</c:v>
                </c:pt>
                <c:pt idx="1670">
                  <c:v>42227.362581018519</c:v>
                </c:pt>
                <c:pt idx="1671">
                  <c:v>42227.383414351854</c:v>
                </c:pt>
                <c:pt idx="1672">
                  <c:v>42227.404247685183</c:v>
                </c:pt>
                <c:pt idx="1673">
                  <c:v>42227.425081018519</c:v>
                </c:pt>
                <c:pt idx="1674">
                  <c:v>42227.445914351854</c:v>
                </c:pt>
                <c:pt idx="1675">
                  <c:v>42227.466747685183</c:v>
                </c:pt>
                <c:pt idx="1676">
                  <c:v>42227.487581018519</c:v>
                </c:pt>
                <c:pt idx="1677">
                  <c:v>42227.508414351854</c:v>
                </c:pt>
                <c:pt idx="1678">
                  <c:v>42227.529247685183</c:v>
                </c:pt>
                <c:pt idx="1679">
                  <c:v>42227.550081018519</c:v>
                </c:pt>
                <c:pt idx="1680">
                  <c:v>42227.570914351854</c:v>
                </c:pt>
                <c:pt idx="1681">
                  <c:v>42227.591747685183</c:v>
                </c:pt>
                <c:pt idx="1682">
                  <c:v>42227.612581018519</c:v>
                </c:pt>
                <c:pt idx="1683">
                  <c:v>42227.633414351854</c:v>
                </c:pt>
                <c:pt idx="1684">
                  <c:v>42227.654247685183</c:v>
                </c:pt>
                <c:pt idx="1685">
                  <c:v>42227.675081018519</c:v>
                </c:pt>
                <c:pt idx="1686">
                  <c:v>42227.695914351854</c:v>
                </c:pt>
                <c:pt idx="1687">
                  <c:v>42227.716747685183</c:v>
                </c:pt>
                <c:pt idx="1688">
                  <c:v>42227.737581018519</c:v>
                </c:pt>
                <c:pt idx="1689">
                  <c:v>42227.758414351854</c:v>
                </c:pt>
                <c:pt idx="1690">
                  <c:v>42227.779247685183</c:v>
                </c:pt>
                <c:pt idx="1691">
                  <c:v>42227.800081018519</c:v>
                </c:pt>
                <c:pt idx="1692">
                  <c:v>42227.820914351854</c:v>
                </c:pt>
                <c:pt idx="1693">
                  <c:v>42227.841747685183</c:v>
                </c:pt>
                <c:pt idx="1694">
                  <c:v>42227.862581018519</c:v>
                </c:pt>
                <c:pt idx="1695">
                  <c:v>42227.883414351854</c:v>
                </c:pt>
                <c:pt idx="1696">
                  <c:v>42227.904247685183</c:v>
                </c:pt>
                <c:pt idx="1697">
                  <c:v>42227.925081018519</c:v>
                </c:pt>
                <c:pt idx="1698">
                  <c:v>42227.945914351854</c:v>
                </c:pt>
                <c:pt idx="1699">
                  <c:v>42227.966747685183</c:v>
                </c:pt>
                <c:pt idx="1700">
                  <c:v>42227.987581018519</c:v>
                </c:pt>
                <c:pt idx="1701">
                  <c:v>42228.008414351854</c:v>
                </c:pt>
                <c:pt idx="1702">
                  <c:v>42228.029247685183</c:v>
                </c:pt>
                <c:pt idx="1703">
                  <c:v>42228.050081018519</c:v>
                </c:pt>
                <c:pt idx="1704">
                  <c:v>42228.070914351854</c:v>
                </c:pt>
                <c:pt idx="1705">
                  <c:v>42228.091747685183</c:v>
                </c:pt>
                <c:pt idx="1706">
                  <c:v>42228.112581018519</c:v>
                </c:pt>
                <c:pt idx="1707">
                  <c:v>42228.133414351854</c:v>
                </c:pt>
                <c:pt idx="1708">
                  <c:v>42228.154247685183</c:v>
                </c:pt>
                <c:pt idx="1709">
                  <c:v>42228.175081018519</c:v>
                </c:pt>
                <c:pt idx="1710">
                  <c:v>42228.195914351854</c:v>
                </c:pt>
                <c:pt idx="1711">
                  <c:v>42228.216747685183</c:v>
                </c:pt>
                <c:pt idx="1712">
                  <c:v>42228.237581018519</c:v>
                </c:pt>
                <c:pt idx="1713">
                  <c:v>42228.258414351854</c:v>
                </c:pt>
                <c:pt idx="1714">
                  <c:v>42228.279247685183</c:v>
                </c:pt>
                <c:pt idx="1715">
                  <c:v>42228.300081018519</c:v>
                </c:pt>
                <c:pt idx="1716">
                  <c:v>42228.320914351854</c:v>
                </c:pt>
                <c:pt idx="1717">
                  <c:v>42228.341747685183</c:v>
                </c:pt>
                <c:pt idx="1718">
                  <c:v>42228.362581018519</c:v>
                </c:pt>
                <c:pt idx="1719">
                  <c:v>42228.383414351854</c:v>
                </c:pt>
                <c:pt idx="1720">
                  <c:v>42228.404247685183</c:v>
                </c:pt>
                <c:pt idx="1721">
                  <c:v>42228.425081018519</c:v>
                </c:pt>
                <c:pt idx="1722">
                  <c:v>42228.445914351854</c:v>
                </c:pt>
                <c:pt idx="1723">
                  <c:v>42228.466747685183</c:v>
                </c:pt>
                <c:pt idx="1724">
                  <c:v>42228.487581018519</c:v>
                </c:pt>
                <c:pt idx="1725">
                  <c:v>42228.508414351854</c:v>
                </c:pt>
                <c:pt idx="1726">
                  <c:v>42228.529247685183</c:v>
                </c:pt>
                <c:pt idx="1727">
                  <c:v>42228.550081018519</c:v>
                </c:pt>
                <c:pt idx="1728">
                  <c:v>42228.570914351854</c:v>
                </c:pt>
                <c:pt idx="1729">
                  <c:v>42228.591747685183</c:v>
                </c:pt>
                <c:pt idx="1730">
                  <c:v>42228.612581018519</c:v>
                </c:pt>
                <c:pt idx="1731">
                  <c:v>42228.633414351854</c:v>
                </c:pt>
                <c:pt idx="1732">
                  <c:v>42228.654247685183</c:v>
                </c:pt>
                <c:pt idx="1733">
                  <c:v>42228.675081018519</c:v>
                </c:pt>
                <c:pt idx="1734">
                  <c:v>42228.695914351854</c:v>
                </c:pt>
                <c:pt idx="1735">
                  <c:v>42228.716747685183</c:v>
                </c:pt>
                <c:pt idx="1736">
                  <c:v>42228.737581018519</c:v>
                </c:pt>
                <c:pt idx="1737">
                  <c:v>42228.758414351854</c:v>
                </c:pt>
                <c:pt idx="1738">
                  <c:v>42228.779247685183</c:v>
                </c:pt>
                <c:pt idx="1739">
                  <c:v>42228.800081018519</c:v>
                </c:pt>
                <c:pt idx="1740">
                  <c:v>42228.820914351854</c:v>
                </c:pt>
                <c:pt idx="1741">
                  <c:v>42228.841747685183</c:v>
                </c:pt>
                <c:pt idx="1742">
                  <c:v>42228.862581018519</c:v>
                </c:pt>
                <c:pt idx="1743">
                  <c:v>42228.883414351854</c:v>
                </c:pt>
                <c:pt idx="1744">
                  <c:v>42228.904247685183</c:v>
                </c:pt>
                <c:pt idx="1745">
                  <c:v>42228.925081018519</c:v>
                </c:pt>
                <c:pt idx="1746">
                  <c:v>42228.945914351854</c:v>
                </c:pt>
                <c:pt idx="1747">
                  <c:v>42228.966747685183</c:v>
                </c:pt>
                <c:pt idx="1748">
                  <c:v>42228.987581018519</c:v>
                </c:pt>
                <c:pt idx="1749">
                  <c:v>42229.008414351854</c:v>
                </c:pt>
                <c:pt idx="1750">
                  <c:v>42229.029247685183</c:v>
                </c:pt>
                <c:pt idx="1751">
                  <c:v>42229.050081018519</c:v>
                </c:pt>
                <c:pt idx="1752">
                  <c:v>42229.070914351854</c:v>
                </c:pt>
                <c:pt idx="1753">
                  <c:v>42229.091747685183</c:v>
                </c:pt>
                <c:pt idx="1754">
                  <c:v>42229.112581018519</c:v>
                </c:pt>
                <c:pt idx="1755">
                  <c:v>42229.133414351854</c:v>
                </c:pt>
                <c:pt idx="1756">
                  <c:v>42229.154247685183</c:v>
                </c:pt>
                <c:pt idx="1757">
                  <c:v>42229.175081018519</c:v>
                </c:pt>
                <c:pt idx="1758">
                  <c:v>42229.195914351854</c:v>
                </c:pt>
                <c:pt idx="1759">
                  <c:v>42229.216747685183</c:v>
                </c:pt>
                <c:pt idx="1760">
                  <c:v>42229.237581018519</c:v>
                </c:pt>
                <c:pt idx="1761">
                  <c:v>42229.258414351854</c:v>
                </c:pt>
                <c:pt idx="1762">
                  <c:v>42229.279247685183</c:v>
                </c:pt>
                <c:pt idx="1763">
                  <c:v>42229.300081018519</c:v>
                </c:pt>
                <c:pt idx="1764">
                  <c:v>42229.320914351854</c:v>
                </c:pt>
                <c:pt idx="1765">
                  <c:v>42229.341747685183</c:v>
                </c:pt>
                <c:pt idx="1766">
                  <c:v>42229.362581018519</c:v>
                </c:pt>
                <c:pt idx="1767">
                  <c:v>42229.383414351854</c:v>
                </c:pt>
                <c:pt idx="1768">
                  <c:v>42229.404247685183</c:v>
                </c:pt>
                <c:pt idx="1769">
                  <c:v>42229.425081018519</c:v>
                </c:pt>
                <c:pt idx="1770">
                  <c:v>42229.445914351854</c:v>
                </c:pt>
                <c:pt idx="1771">
                  <c:v>42229.466747685183</c:v>
                </c:pt>
                <c:pt idx="1772">
                  <c:v>42229.487581018519</c:v>
                </c:pt>
                <c:pt idx="1773">
                  <c:v>42229.508414351854</c:v>
                </c:pt>
                <c:pt idx="1774">
                  <c:v>42229.529247685183</c:v>
                </c:pt>
                <c:pt idx="1775">
                  <c:v>42229.550081018519</c:v>
                </c:pt>
                <c:pt idx="1776">
                  <c:v>42229.570914351854</c:v>
                </c:pt>
                <c:pt idx="1777">
                  <c:v>42229.591747685183</c:v>
                </c:pt>
                <c:pt idx="1778">
                  <c:v>42229.612581018519</c:v>
                </c:pt>
                <c:pt idx="1779">
                  <c:v>42229.633414351854</c:v>
                </c:pt>
                <c:pt idx="1780">
                  <c:v>42229.654247685183</c:v>
                </c:pt>
                <c:pt idx="1781">
                  <c:v>42229.675081018519</c:v>
                </c:pt>
                <c:pt idx="1782">
                  <c:v>42229.695914351854</c:v>
                </c:pt>
                <c:pt idx="1783">
                  <c:v>42229.716747685183</c:v>
                </c:pt>
                <c:pt idx="1784">
                  <c:v>42229.737581018519</c:v>
                </c:pt>
                <c:pt idx="1785">
                  <c:v>42229.758414351854</c:v>
                </c:pt>
                <c:pt idx="1786">
                  <c:v>42229.779247685183</c:v>
                </c:pt>
                <c:pt idx="1787">
                  <c:v>42229.800081018519</c:v>
                </c:pt>
                <c:pt idx="1788">
                  <c:v>42229.820914351854</c:v>
                </c:pt>
                <c:pt idx="1789">
                  <c:v>42229.841747685183</c:v>
                </c:pt>
                <c:pt idx="1790">
                  <c:v>42229.862581018519</c:v>
                </c:pt>
                <c:pt idx="1791">
                  <c:v>42229.883414351854</c:v>
                </c:pt>
                <c:pt idx="1792">
                  <c:v>42229.904247685183</c:v>
                </c:pt>
                <c:pt idx="1793">
                  <c:v>42229.925081018519</c:v>
                </c:pt>
                <c:pt idx="1794">
                  <c:v>42229.945914351854</c:v>
                </c:pt>
                <c:pt idx="1795">
                  <c:v>42229.966747685183</c:v>
                </c:pt>
                <c:pt idx="1796">
                  <c:v>42229.987581018519</c:v>
                </c:pt>
                <c:pt idx="1797">
                  <c:v>42230.008414351854</c:v>
                </c:pt>
                <c:pt idx="1798">
                  <c:v>42230.029247685183</c:v>
                </c:pt>
                <c:pt idx="1799">
                  <c:v>42230.050081018519</c:v>
                </c:pt>
                <c:pt idx="1800">
                  <c:v>42230.070914351854</c:v>
                </c:pt>
                <c:pt idx="1801">
                  <c:v>42230.091747685183</c:v>
                </c:pt>
                <c:pt idx="1802">
                  <c:v>42230.112581018519</c:v>
                </c:pt>
                <c:pt idx="1803">
                  <c:v>42230.133414351854</c:v>
                </c:pt>
                <c:pt idx="1804">
                  <c:v>42230.154247685183</c:v>
                </c:pt>
                <c:pt idx="1805">
                  <c:v>42230.175081018519</c:v>
                </c:pt>
                <c:pt idx="1806">
                  <c:v>42230.195914351854</c:v>
                </c:pt>
                <c:pt idx="1807">
                  <c:v>42230.216747685183</c:v>
                </c:pt>
                <c:pt idx="1808">
                  <c:v>42230.237581018519</c:v>
                </c:pt>
                <c:pt idx="1809">
                  <c:v>42230.258414351854</c:v>
                </c:pt>
                <c:pt idx="1810">
                  <c:v>42230.279247685183</c:v>
                </c:pt>
                <c:pt idx="1811">
                  <c:v>42230.300081018519</c:v>
                </c:pt>
                <c:pt idx="1812">
                  <c:v>42230.320914351854</c:v>
                </c:pt>
                <c:pt idx="1813">
                  <c:v>42230.341747685183</c:v>
                </c:pt>
                <c:pt idx="1814">
                  <c:v>42230.362581018519</c:v>
                </c:pt>
                <c:pt idx="1815">
                  <c:v>42230.383414351854</c:v>
                </c:pt>
                <c:pt idx="1816">
                  <c:v>42230.404247685183</c:v>
                </c:pt>
                <c:pt idx="1817">
                  <c:v>42230.425081018519</c:v>
                </c:pt>
                <c:pt idx="1818">
                  <c:v>42230.445914351854</c:v>
                </c:pt>
                <c:pt idx="1819">
                  <c:v>42230.466747685183</c:v>
                </c:pt>
                <c:pt idx="1820">
                  <c:v>42230.487581018519</c:v>
                </c:pt>
                <c:pt idx="1821">
                  <c:v>42230.508414351854</c:v>
                </c:pt>
                <c:pt idx="1822">
                  <c:v>42230.529247685183</c:v>
                </c:pt>
                <c:pt idx="1823">
                  <c:v>42230.550081018519</c:v>
                </c:pt>
                <c:pt idx="1824">
                  <c:v>42230.570914351854</c:v>
                </c:pt>
                <c:pt idx="1825">
                  <c:v>42230.591747685183</c:v>
                </c:pt>
                <c:pt idx="1826">
                  <c:v>42230.612581018519</c:v>
                </c:pt>
                <c:pt idx="1827">
                  <c:v>42230.633414351854</c:v>
                </c:pt>
                <c:pt idx="1828">
                  <c:v>42230.654247685183</c:v>
                </c:pt>
                <c:pt idx="1829">
                  <c:v>42230.675081018519</c:v>
                </c:pt>
                <c:pt idx="1830">
                  <c:v>42230.695914351854</c:v>
                </c:pt>
                <c:pt idx="1831">
                  <c:v>42230.716747685183</c:v>
                </c:pt>
                <c:pt idx="1832">
                  <c:v>42230.737581018519</c:v>
                </c:pt>
                <c:pt idx="1833">
                  <c:v>42230.758414351854</c:v>
                </c:pt>
                <c:pt idx="1834">
                  <c:v>42230.779247685183</c:v>
                </c:pt>
                <c:pt idx="1835">
                  <c:v>42230.800081018519</c:v>
                </c:pt>
                <c:pt idx="1836">
                  <c:v>42230.820914351854</c:v>
                </c:pt>
                <c:pt idx="1837">
                  <c:v>42230.841747685183</c:v>
                </c:pt>
                <c:pt idx="1838">
                  <c:v>42230.862581018519</c:v>
                </c:pt>
                <c:pt idx="1839">
                  <c:v>42230.883414351854</c:v>
                </c:pt>
                <c:pt idx="1840">
                  <c:v>42230.904247685183</c:v>
                </c:pt>
                <c:pt idx="1841">
                  <c:v>42230.925081018519</c:v>
                </c:pt>
                <c:pt idx="1842">
                  <c:v>42230.945914351854</c:v>
                </c:pt>
                <c:pt idx="1843">
                  <c:v>42230.966747685183</c:v>
                </c:pt>
                <c:pt idx="1844">
                  <c:v>42230.987581018519</c:v>
                </c:pt>
                <c:pt idx="1845">
                  <c:v>42231.008414351854</c:v>
                </c:pt>
                <c:pt idx="1846">
                  <c:v>42231.029247685183</c:v>
                </c:pt>
                <c:pt idx="1847">
                  <c:v>42231.050081018519</c:v>
                </c:pt>
                <c:pt idx="1848">
                  <c:v>42231.070914351854</c:v>
                </c:pt>
                <c:pt idx="1849">
                  <c:v>42231.091747685183</c:v>
                </c:pt>
                <c:pt idx="1850">
                  <c:v>42231.112581018519</c:v>
                </c:pt>
                <c:pt idx="1851">
                  <c:v>42231.133414351854</c:v>
                </c:pt>
                <c:pt idx="1852">
                  <c:v>42231.154247685183</c:v>
                </c:pt>
                <c:pt idx="1853">
                  <c:v>42231.175081018519</c:v>
                </c:pt>
                <c:pt idx="1854">
                  <c:v>42231.195914351854</c:v>
                </c:pt>
                <c:pt idx="1855">
                  <c:v>42231.216747685183</c:v>
                </c:pt>
                <c:pt idx="1856">
                  <c:v>42231.237581018519</c:v>
                </c:pt>
                <c:pt idx="1857">
                  <c:v>42231.258414351854</c:v>
                </c:pt>
                <c:pt idx="1858">
                  <c:v>42231.279247685183</c:v>
                </c:pt>
                <c:pt idx="1859">
                  <c:v>42231.300081018519</c:v>
                </c:pt>
                <c:pt idx="1860">
                  <c:v>42231.320914351854</c:v>
                </c:pt>
                <c:pt idx="1861">
                  <c:v>42231.341747685183</c:v>
                </c:pt>
                <c:pt idx="1862">
                  <c:v>42231.362581018519</c:v>
                </c:pt>
                <c:pt idx="1863">
                  <c:v>42231.383414351854</c:v>
                </c:pt>
                <c:pt idx="1864">
                  <c:v>42231.404247685183</c:v>
                </c:pt>
                <c:pt idx="1865">
                  <c:v>42231.425081018519</c:v>
                </c:pt>
                <c:pt idx="1866">
                  <c:v>42231.445914351854</c:v>
                </c:pt>
                <c:pt idx="1867">
                  <c:v>42231.466747685183</c:v>
                </c:pt>
                <c:pt idx="1868">
                  <c:v>42231.487581018519</c:v>
                </c:pt>
                <c:pt idx="1869">
                  <c:v>42231.508414351854</c:v>
                </c:pt>
                <c:pt idx="1870">
                  <c:v>42231.529247685183</c:v>
                </c:pt>
                <c:pt idx="1871">
                  <c:v>42231.550081018519</c:v>
                </c:pt>
                <c:pt idx="1872">
                  <c:v>42231.570914351854</c:v>
                </c:pt>
                <c:pt idx="1873">
                  <c:v>42231.591747685183</c:v>
                </c:pt>
                <c:pt idx="1874">
                  <c:v>42231.612581018519</c:v>
                </c:pt>
                <c:pt idx="1875">
                  <c:v>42231.633414351854</c:v>
                </c:pt>
                <c:pt idx="1876">
                  <c:v>42231.654247685183</c:v>
                </c:pt>
                <c:pt idx="1877">
                  <c:v>42231.675081018519</c:v>
                </c:pt>
                <c:pt idx="1878">
                  <c:v>42231.695914351854</c:v>
                </c:pt>
                <c:pt idx="1879">
                  <c:v>42231.716747685183</c:v>
                </c:pt>
                <c:pt idx="1880">
                  <c:v>42231.737581018519</c:v>
                </c:pt>
                <c:pt idx="1881">
                  <c:v>42231.758414351854</c:v>
                </c:pt>
                <c:pt idx="1882">
                  <c:v>42231.779247685183</c:v>
                </c:pt>
                <c:pt idx="1883">
                  <c:v>42231.800081018519</c:v>
                </c:pt>
                <c:pt idx="1884">
                  <c:v>42231.820914351854</c:v>
                </c:pt>
                <c:pt idx="1885">
                  <c:v>42231.841747685183</c:v>
                </c:pt>
                <c:pt idx="1886">
                  <c:v>42231.862581018519</c:v>
                </c:pt>
                <c:pt idx="1887">
                  <c:v>42231.883414351854</c:v>
                </c:pt>
                <c:pt idx="1888">
                  <c:v>42231.904247685183</c:v>
                </c:pt>
                <c:pt idx="1889">
                  <c:v>42231.925081018519</c:v>
                </c:pt>
                <c:pt idx="1890">
                  <c:v>42231.945914351854</c:v>
                </c:pt>
                <c:pt idx="1891">
                  <c:v>42231.966747685183</c:v>
                </c:pt>
                <c:pt idx="1892">
                  <c:v>42231.987581018519</c:v>
                </c:pt>
                <c:pt idx="1893">
                  <c:v>42232.008414351854</c:v>
                </c:pt>
                <c:pt idx="1894">
                  <c:v>42232.029247685183</c:v>
                </c:pt>
                <c:pt idx="1895">
                  <c:v>42232.050081018519</c:v>
                </c:pt>
                <c:pt idx="1896">
                  <c:v>42232.070914351854</c:v>
                </c:pt>
                <c:pt idx="1897">
                  <c:v>42232.091747685183</c:v>
                </c:pt>
                <c:pt idx="1898">
                  <c:v>42232.112581018519</c:v>
                </c:pt>
                <c:pt idx="1899">
                  <c:v>42232.133414351854</c:v>
                </c:pt>
                <c:pt idx="1900">
                  <c:v>42232.154247685183</c:v>
                </c:pt>
                <c:pt idx="1901">
                  <c:v>42232.175081018519</c:v>
                </c:pt>
                <c:pt idx="1902">
                  <c:v>42232.195914351854</c:v>
                </c:pt>
                <c:pt idx="1903">
                  <c:v>42232.216747685183</c:v>
                </c:pt>
                <c:pt idx="1904">
                  <c:v>42232.237581018519</c:v>
                </c:pt>
                <c:pt idx="1905">
                  <c:v>42232.258414351854</c:v>
                </c:pt>
                <c:pt idx="1906">
                  <c:v>42232.279247685183</c:v>
                </c:pt>
                <c:pt idx="1907">
                  <c:v>42232.300081018519</c:v>
                </c:pt>
                <c:pt idx="1908">
                  <c:v>42232.320914351854</c:v>
                </c:pt>
                <c:pt idx="1909">
                  <c:v>42232.341747685183</c:v>
                </c:pt>
                <c:pt idx="1910">
                  <c:v>42232.362581018519</c:v>
                </c:pt>
                <c:pt idx="1911">
                  <c:v>42232.383414351854</c:v>
                </c:pt>
                <c:pt idx="1912">
                  <c:v>42232.404247685183</c:v>
                </c:pt>
                <c:pt idx="1913">
                  <c:v>42232.425081018519</c:v>
                </c:pt>
                <c:pt idx="1914">
                  <c:v>42232.445914351854</c:v>
                </c:pt>
                <c:pt idx="1915">
                  <c:v>42232.466747685183</c:v>
                </c:pt>
                <c:pt idx="1916">
                  <c:v>42232.487581018519</c:v>
                </c:pt>
                <c:pt idx="1917">
                  <c:v>42232.508414351854</c:v>
                </c:pt>
                <c:pt idx="1918">
                  <c:v>42232.529247685183</c:v>
                </c:pt>
                <c:pt idx="1919">
                  <c:v>42232.550081018519</c:v>
                </c:pt>
                <c:pt idx="1920">
                  <c:v>42232.570914351854</c:v>
                </c:pt>
                <c:pt idx="1921">
                  <c:v>42232.591747685183</c:v>
                </c:pt>
                <c:pt idx="1922">
                  <c:v>42232.612581018519</c:v>
                </c:pt>
                <c:pt idx="1923">
                  <c:v>42232.633414351854</c:v>
                </c:pt>
                <c:pt idx="1924">
                  <c:v>42232.654247685183</c:v>
                </c:pt>
                <c:pt idx="1925">
                  <c:v>42232.675081018519</c:v>
                </c:pt>
                <c:pt idx="1926">
                  <c:v>42232.695914351854</c:v>
                </c:pt>
                <c:pt idx="1927">
                  <c:v>42232.716747685183</c:v>
                </c:pt>
                <c:pt idx="1928">
                  <c:v>42232.737581018519</c:v>
                </c:pt>
                <c:pt idx="1929">
                  <c:v>42232.758414351854</c:v>
                </c:pt>
                <c:pt idx="1930">
                  <c:v>42232.779247685183</c:v>
                </c:pt>
                <c:pt idx="1931">
                  <c:v>42232.800081018519</c:v>
                </c:pt>
                <c:pt idx="1932">
                  <c:v>42232.820914351854</c:v>
                </c:pt>
                <c:pt idx="1933">
                  <c:v>42232.841747685183</c:v>
                </c:pt>
                <c:pt idx="1934">
                  <c:v>42232.862581018519</c:v>
                </c:pt>
                <c:pt idx="1935">
                  <c:v>42232.883414351854</c:v>
                </c:pt>
                <c:pt idx="1936">
                  <c:v>42232.904247685183</c:v>
                </c:pt>
                <c:pt idx="1937">
                  <c:v>42232.925081018519</c:v>
                </c:pt>
                <c:pt idx="1938">
                  <c:v>42232.945914351854</c:v>
                </c:pt>
                <c:pt idx="1939">
                  <c:v>42232.966747685183</c:v>
                </c:pt>
                <c:pt idx="1940">
                  <c:v>42232.987581018519</c:v>
                </c:pt>
                <c:pt idx="1941">
                  <c:v>42233.008414351854</c:v>
                </c:pt>
                <c:pt idx="1942">
                  <c:v>42233.029247685183</c:v>
                </c:pt>
                <c:pt idx="1943">
                  <c:v>42233.050081018519</c:v>
                </c:pt>
                <c:pt idx="1944">
                  <c:v>42233.070914351854</c:v>
                </c:pt>
                <c:pt idx="1945">
                  <c:v>42233.091747685183</c:v>
                </c:pt>
                <c:pt idx="1946">
                  <c:v>42233.112581018519</c:v>
                </c:pt>
                <c:pt idx="1947">
                  <c:v>42233.133414351854</c:v>
                </c:pt>
                <c:pt idx="1948">
                  <c:v>42233.154247685183</c:v>
                </c:pt>
                <c:pt idx="1949">
                  <c:v>42233.175081018519</c:v>
                </c:pt>
                <c:pt idx="1950">
                  <c:v>42233.195914351854</c:v>
                </c:pt>
                <c:pt idx="1951">
                  <c:v>42233.216747685183</c:v>
                </c:pt>
                <c:pt idx="1952">
                  <c:v>42233.237581018519</c:v>
                </c:pt>
                <c:pt idx="1953">
                  <c:v>42233.258414351854</c:v>
                </c:pt>
                <c:pt idx="1954">
                  <c:v>42233.279247685183</c:v>
                </c:pt>
                <c:pt idx="1955">
                  <c:v>42233.300081018519</c:v>
                </c:pt>
                <c:pt idx="1956">
                  <c:v>42233.320914351854</c:v>
                </c:pt>
                <c:pt idx="1957">
                  <c:v>42233.341747685183</c:v>
                </c:pt>
                <c:pt idx="1958">
                  <c:v>42233.362581018519</c:v>
                </c:pt>
                <c:pt idx="1959">
                  <c:v>42233.383414351854</c:v>
                </c:pt>
                <c:pt idx="1960">
                  <c:v>42233.404247685183</c:v>
                </c:pt>
                <c:pt idx="1961">
                  <c:v>42233.425081018519</c:v>
                </c:pt>
                <c:pt idx="1962">
                  <c:v>42233.445914351854</c:v>
                </c:pt>
                <c:pt idx="1963">
                  <c:v>42233.466747685183</c:v>
                </c:pt>
                <c:pt idx="1964">
                  <c:v>42233.487581018519</c:v>
                </c:pt>
                <c:pt idx="1965">
                  <c:v>42233.508414351854</c:v>
                </c:pt>
                <c:pt idx="1966">
                  <c:v>42233.529247685183</c:v>
                </c:pt>
                <c:pt idx="1967">
                  <c:v>42233.550081018519</c:v>
                </c:pt>
                <c:pt idx="1968">
                  <c:v>42233.570914351854</c:v>
                </c:pt>
                <c:pt idx="1969">
                  <c:v>42233.591747685183</c:v>
                </c:pt>
                <c:pt idx="1970">
                  <c:v>42233.612581018519</c:v>
                </c:pt>
                <c:pt idx="1971">
                  <c:v>42233.633414351854</c:v>
                </c:pt>
                <c:pt idx="1972">
                  <c:v>42233.654247685183</c:v>
                </c:pt>
                <c:pt idx="1973">
                  <c:v>42233.675081018519</c:v>
                </c:pt>
                <c:pt idx="1974">
                  <c:v>42233.695914351854</c:v>
                </c:pt>
                <c:pt idx="1975">
                  <c:v>42233.716747685183</c:v>
                </c:pt>
                <c:pt idx="1976">
                  <c:v>42233.737581018519</c:v>
                </c:pt>
                <c:pt idx="1977">
                  <c:v>42233.758414351854</c:v>
                </c:pt>
                <c:pt idx="1978">
                  <c:v>42233.779247685183</c:v>
                </c:pt>
                <c:pt idx="1979">
                  <c:v>42233.800081018519</c:v>
                </c:pt>
                <c:pt idx="1980">
                  <c:v>42233.820914351854</c:v>
                </c:pt>
                <c:pt idx="1981">
                  <c:v>42233.841747685183</c:v>
                </c:pt>
                <c:pt idx="1982">
                  <c:v>42233.862581018519</c:v>
                </c:pt>
                <c:pt idx="1983">
                  <c:v>42233.883414351854</c:v>
                </c:pt>
                <c:pt idx="1984">
                  <c:v>42233.904247685183</c:v>
                </c:pt>
                <c:pt idx="1985">
                  <c:v>42233.925081018519</c:v>
                </c:pt>
                <c:pt idx="1986">
                  <c:v>42233.945914351854</c:v>
                </c:pt>
                <c:pt idx="1987">
                  <c:v>42233.966747685183</c:v>
                </c:pt>
                <c:pt idx="1988">
                  <c:v>42233.987581018519</c:v>
                </c:pt>
                <c:pt idx="1989">
                  <c:v>42234.008414351854</c:v>
                </c:pt>
                <c:pt idx="1990">
                  <c:v>42234.029247685183</c:v>
                </c:pt>
                <c:pt idx="1991">
                  <c:v>42234.050081018519</c:v>
                </c:pt>
                <c:pt idx="1992">
                  <c:v>42234.070914351854</c:v>
                </c:pt>
                <c:pt idx="1993">
                  <c:v>42234.091747685183</c:v>
                </c:pt>
                <c:pt idx="1994">
                  <c:v>42234.112581018519</c:v>
                </c:pt>
                <c:pt idx="1995">
                  <c:v>42234.133414351854</c:v>
                </c:pt>
                <c:pt idx="1996">
                  <c:v>42234.154247685183</c:v>
                </c:pt>
                <c:pt idx="1997">
                  <c:v>42234.175081018519</c:v>
                </c:pt>
                <c:pt idx="1998">
                  <c:v>42234.195914351854</c:v>
                </c:pt>
                <c:pt idx="1999">
                  <c:v>42234.216747685183</c:v>
                </c:pt>
                <c:pt idx="2000">
                  <c:v>42234.237581018519</c:v>
                </c:pt>
                <c:pt idx="2001">
                  <c:v>42234.258414351854</c:v>
                </c:pt>
                <c:pt idx="2002">
                  <c:v>42234.279247685183</c:v>
                </c:pt>
                <c:pt idx="2003">
                  <c:v>42234.300081018519</c:v>
                </c:pt>
                <c:pt idx="2004">
                  <c:v>42234.320914351854</c:v>
                </c:pt>
                <c:pt idx="2005">
                  <c:v>42234.341747685183</c:v>
                </c:pt>
                <c:pt idx="2006">
                  <c:v>42234.362581018519</c:v>
                </c:pt>
                <c:pt idx="2007">
                  <c:v>42234.383414351854</c:v>
                </c:pt>
                <c:pt idx="2008">
                  <c:v>42234.404247685183</c:v>
                </c:pt>
                <c:pt idx="2009">
                  <c:v>42234.425081018519</c:v>
                </c:pt>
                <c:pt idx="2010">
                  <c:v>42234.445914351854</c:v>
                </c:pt>
                <c:pt idx="2011">
                  <c:v>42234.466747685183</c:v>
                </c:pt>
                <c:pt idx="2012">
                  <c:v>42234.487581018519</c:v>
                </c:pt>
                <c:pt idx="2013">
                  <c:v>42234.508414351854</c:v>
                </c:pt>
                <c:pt idx="2014">
                  <c:v>42234.529247685183</c:v>
                </c:pt>
                <c:pt idx="2015">
                  <c:v>42234.550081018519</c:v>
                </c:pt>
                <c:pt idx="2016">
                  <c:v>42234.570914351854</c:v>
                </c:pt>
                <c:pt idx="2017">
                  <c:v>42234.591747685183</c:v>
                </c:pt>
                <c:pt idx="2018">
                  <c:v>42234.612581018519</c:v>
                </c:pt>
                <c:pt idx="2019">
                  <c:v>42234.633414351854</c:v>
                </c:pt>
                <c:pt idx="2020">
                  <c:v>42234.654247685183</c:v>
                </c:pt>
                <c:pt idx="2021">
                  <c:v>42234.675081018519</c:v>
                </c:pt>
                <c:pt idx="2022">
                  <c:v>42234.695914351854</c:v>
                </c:pt>
                <c:pt idx="2023">
                  <c:v>42234.716747685183</c:v>
                </c:pt>
                <c:pt idx="2024">
                  <c:v>42234.737581018519</c:v>
                </c:pt>
                <c:pt idx="2025">
                  <c:v>42234.758414351854</c:v>
                </c:pt>
                <c:pt idx="2026">
                  <c:v>42234.779247685183</c:v>
                </c:pt>
                <c:pt idx="2027">
                  <c:v>42234.800081018519</c:v>
                </c:pt>
                <c:pt idx="2028">
                  <c:v>42234.820914351854</c:v>
                </c:pt>
                <c:pt idx="2029">
                  <c:v>42234.841747685183</c:v>
                </c:pt>
                <c:pt idx="2030">
                  <c:v>42234.862581018519</c:v>
                </c:pt>
                <c:pt idx="2031">
                  <c:v>42234.883414351854</c:v>
                </c:pt>
                <c:pt idx="2032">
                  <c:v>42234.904247685183</c:v>
                </c:pt>
                <c:pt idx="2033">
                  <c:v>42234.925081018519</c:v>
                </c:pt>
                <c:pt idx="2034">
                  <c:v>42234.945914351854</c:v>
                </c:pt>
                <c:pt idx="2035">
                  <c:v>42234.966747685183</c:v>
                </c:pt>
                <c:pt idx="2036">
                  <c:v>42234.987581018519</c:v>
                </c:pt>
                <c:pt idx="2037">
                  <c:v>42235.008414351854</c:v>
                </c:pt>
                <c:pt idx="2038">
                  <c:v>42235.029247685183</c:v>
                </c:pt>
                <c:pt idx="2039">
                  <c:v>42235.050081018519</c:v>
                </c:pt>
                <c:pt idx="2040">
                  <c:v>42235.070914351854</c:v>
                </c:pt>
                <c:pt idx="2041">
                  <c:v>42235.091747685183</c:v>
                </c:pt>
                <c:pt idx="2042">
                  <c:v>42235.112581018519</c:v>
                </c:pt>
                <c:pt idx="2043">
                  <c:v>42235.133414351854</c:v>
                </c:pt>
                <c:pt idx="2044">
                  <c:v>42235.154247685183</c:v>
                </c:pt>
                <c:pt idx="2045">
                  <c:v>42235.175081018519</c:v>
                </c:pt>
                <c:pt idx="2046">
                  <c:v>42235.195914351854</c:v>
                </c:pt>
                <c:pt idx="2047">
                  <c:v>42235.216747685183</c:v>
                </c:pt>
                <c:pt idx="2048">
                  <c:v>42235.237581018519</c:v>
                </c:pt>
                <c:pt idx="2049">
                  <c:v>42235.258414351854</c:v>
                </c:pt>
                <c:pt idx="2050">
                  <c:v>42235.279247685183</c:v>
                </c:pt>
                <c:pt idx="2051">
                  <c:v>42235.300081018519</c:v>
                </c:pt>
                <c:pt idx="2052">
                  <c:v>42235.320914351854</c:v>
                </c:pt>
                <c:pt idx="2053">
                  <c:v>42235.341747685183</c:v>
                </c:pt>
                <c:pt idx="2054">
                  <c:v>42235.362581018519</c:v>
                </c:pt>
                <c:pt idx="2055">
                  <c:v>42235.383414351854</c:v>
                </c:pt>
                <c:pt idx="2056">
                  <c:v>42235.404247685183</c:v>
                </c:pt>
                <c:pt idx="2057">
                  <c:v>42235.425081018519</c:v>
                </c:pt>
                <c:pt idx="2058">
                  <c:v>42235.445914351854</c:v>
                </c:pt>
                <c:pt idx="2059">
                  <c:v>42235.466747685183</c:v>
                </c:pt>
                <c:pt idx="2060">
                  <c:v>42235.487581018519</c:v>
                </c:pt>
                <c:pt idx="2061">
                  <c:v>42235.508414351854</c:v>
                </c:pt>
                <c:pt idx="2062">
                  <c:v>42235.529247685183</c:v>
                </c:pt>
                <c:pt idx="2063">
                  <c:v>42235.550081018519</c:v>
                </c:pt>
                <c:pt idx="2064">
                  <c:v>42235.570914351854</c:v>
                </c:pt>
                <c:pt idx="2065">
                  <c:v>42235.591747685183</c:v>
                </c:pt>
                <c:pt idx="2066">
                  <c:v>42235.612581018519</c:v>
                </c:pt>
                <c:pt idx="2067">
                  <c:v>42235.633414351854</c:v>
                </c:pt>
                <c:pt idx="2068">
                  <c:v>42235.654247685183</c:v>
                </c:pt>
                <c:pt idx="2069">
                  <c:v>42235.675081018519</c:v>
                </c:pt>
                <c:pt idx="2070">
                  <c:v>42235.695914351854</c:v>
                </c:pt>
                <c:pt idx="2071">
                  <c:v>42235.716747685183</c:v>
                </c:pt>
                <c:pt idx="2072">
                  <c:v>42235.737581018519</c:v>
                </c:pt>
                <c:pt idx="2073">
                  <c:v>42235.758414351854</c:v>
                </c:pt>
                <c:pt idx="2074">
                  <c:v>42235.779247685183</c:v>
                </c:pt>
                <c:pt idx="2075">
                  <c:v>42235.800081018519</c:v>
                </c:pt>
                <c:pt idx="2076">
                  <c:v>42235.820914351854</c:v>
                </c:pt>
                <c:pt idx="2077">
                  <c:v>42235.841747685183</c:v>
                </c:pt>
                <c:pt idx="2078">
                  <c:v>42235.862581018519</c:v>
                </c:pt>
                <c:pt idx="2079">
                  <c:v>42235.883414351854</c:v>
                </c:pt>
                <c:pt idx="2080">
                  <c:v>42235.904247685183</c:v>
                </c:pt>
                <c:pt idx="2081">
                  <c:v>42235.925081018519</c:v>
                </c:pt>
                <c:pt idx="2082">
                  <c:v>42235.945914351854</c:v>
                </c:pt>
                <c:pt idx="2083">
                  <c:v>42235.966747685183</c:v>
                </c:pt>
                <c:pt idx="2084">
                  <c:v>42235.987581018519</c:v>
                </c:pt>
                <c:pt idx="2085">
                  <c:v>42236.008414351854</c:v>
                </c:pt>
                <c:pt idx="2086">
                  <c:v>42236.029247685183</c:v>
                </c:pt>
                <c:pt idx="2087">
                  <c:v>42236.050081018519</c:v>
                </c:pt>
                <c:pt idx="2088">
                  <c:v>42236.070914351854</c:v>
                </c:pt>
                <c:pt idx="2089">
                  <c:v>42236.091747685183</c:v>
                </c:pt>
                <c:pt idx="2090">
                  <c:v>42236.112581018519</c:v>
                </c:pt>
                <c:pt idx="2091">
                  <c:v>42236.133414351854</c:v>
                </c:pt>
                <c:pt idx="2092">
                  <c:v>42236.154247685183</c:v>
                </c:pt>
                <c:pt idx="2093">
                  <c:v>42236.175081018519</c:v>
                </c:pt>
                <c:pt idx="2094">
                  <c:v>42236.195914351854</c:v>
                </c:pt>
                <c:pt idx="2095">
                  <c:v>42236.216747685183</c:v>
                </c:pt>
                <c:pt idx="2096">
                  <c:v>42236.237581018519</c:v>
                </c:pt>
                <c:pt idx="2097">
                  <c:v>42236.258414351854</c:v>
                </c:pt>
                <c:pt idx="2098">
                  <c:v>42236.279247685183</c:v>
                </c:pt>
                <c:pt idx="2099">
                  <c:v>42236.300081018519</c:v>
                </c:pt>
                <c:pt idx="2100">
                  <c:v>42236.320914351854</c:v>
                </c:pt>
                <c:pt idx="2101">
                  <c:v>42236.341747685183</c:v>
                </c:pt>
                <c:pt idx="2102">
                  <c:v>42236.362581018519</c:v>
                </c:pt>
                <c:pt idx="2103">
                  <c:v>42236.383414351854</c:v>
                </c:pt>
                <c:pt idx="2104">
                  <c:v>42236.404247685183</c:v>
                </c:pt>
                <c:pt idx="2105">
                  <c:v>42236.425081018519</c:v>
                </c:pt>
                <c:pt idx="2106">
                  <c:v>42236.445914351854</c:v>
                </c:pt>
                <c:pt idx="2107">
                  <c:v>42236.466747685183</c:v>
                </c:pt>
                <c:pt idx="2108">
                  <c:v>42236.487581018519</c:v>
                </c:pt>
                <c:pt idx="2109">
                  <c:v>42236.508414351854</c:v>
                </c:pt>
                <c:pt idx="2110">
                  <c:v>42236.529247685183</c:v>
                </c:pt>
                <c:pt idx="2111">
                  <c:v>42236.550081018519</c:v>
                </c:pt>
                <c:pt idx="2112">
                  <c:v>42236.570914351854</c:v>
                </c:pt>
                <c:pt idx="2113">
                  <c:v>42236.591747685183</c:v>
                </c:pt>
                <c:pt idx="2114">
                  <c:v>42236.612581018519</c:v>
                </c:pt>
                <c:pt idx="2115">
                  <c:v>42236.633414351854</c:v>
                </c:pt>
                <c:pt idx="2116">
                  <c:v>42236.654247685183</c:v>
                </c:pt>
                <c:pt idx="2117">
                  <c:v>42236.675081018519</c:v>
                </c:pt>
                <c:pt idx="2118">
                  <c:v>42236.695914351854</c:v>
                </c:pt>
                <c:pt idx="2119">
                  <c:v>42236.716747685183</c:v>
                </c:pt>
                <c:pt idx="2120">
                  <c:v>42236.737581018519</c:v>
                </c:pt>
                <c:pt idx="2121">
                  <c:v>42236.758414351854</c:v>
                </c:pt>
                <c:pt idx="2122">
                  <c:v>42236.779247685183</c:v>
                </c:pt>
                <c:pt idx="2123">
                  <c:v>42236.800081018519</c:v>
                </c:pt>
                <c:pt idx="2124">
                  <c:v>42236.820914351854</c:v>
                </c:pt>
                <c:pt idx="2125">
                  <c:v>42236.841747685183</c:v>
                </c:pt>
                <c:pt idx="2126">
                  <c:v>42236.862581018519</c:v>
                </c:pt>
                <c:pt idx="2127">
                  <c:v>42236.883414351854</c:v>
                </c:pt>
                <c:pt idx="2128">
                  <c:v>42236.904247685183</c:v>
                </c:pt>
                <c:pt idx="2129">
                  <c:v>42236.925081018519</c:v>
                </c:pt>
                <c:pt idx="2130">
                  <c:v>42236.945914351854</c:v>
                </c:pt>
                <c:pt idx="2131">
                  <c:v>42236.966747685183</c:v>
                </c:pt>
                <c:pt idx="2132">
                  <c:v>42236.987581018519</c:v>
                </c:pt>
                <c:pt idx="2133">
                  <c:v>42237.008414351854</c:v>
                </c:pt>
                <c:pt idx="2134">
                  <c:v>42237.029247685183</c:v>
                </c:pt>
                <c:pt idx="2135">
                  <c:v>42237.050081018519</c:v>
                </c:pt>
                <c:pt idx="2136">
                  <c:v>42237.070914351854</c:v>
                </c:pt>
                <c:pt idx="2137">
                  <c:v>42237.091747685183</c:v>
                </c:pt>
                <c:pt idx="2138">
                  <c:v>42237.112581018519</c:v>
                </c:pt>
                <c:pt idx="2139">
                  <c:v>42237.133414351854</c:v>
                </c:pt>
                <c:pt idx="2140">
                  <c:v>42237.154247685183</c:v>
                </c:pt>
                <c:pt idx="2141">
                  <c:v>42237.175081018519</c:v>
                </c:pt>
                <c:pt idx="2142">
                  <c:v>42237.195914351854</c:v>
                </c:pt>
                <c:pt idx="2143">
                  <c:v>42237.216747685183</c:v>
                </c:pt>
                <c:pt idx="2144">
                  <c:v>42237.237581018519</c:v>
                </c:pt>
                <c:pt idx="2145">
                  <c:v>42237.258414351854</c:v>
                </c:pt>
                <c:pt idx="2146">
                  <c:v>42237.279247685183</c:v>
                </c:pt>
                <c:pt idx="2147">
                  <c:v>42237.300081018519</c:v>
                </c:pt>
                <c:pt idx="2148">
                  <c:v>42237.320914351854</c:v>
                </c:pt>
                <c:pt idx="2149">
                  <c:v>42237.341747685183</c:v>
                </c:pt>
                <c:pt idx="2150">
                  <c:v>42237.362581018519</c:v>
                </c:pt>
                <c:pt idx="2151">
                  <c:v>42237.383414351854</c:v>
                </c:pt>
                <c:pt idx="2152">
                  <c:v>42237.404247685183</c:v>
                </c:pt>
                <c:pt idx="2153">
                  <c:v>42237.425081018519</c:v>
                </c:pt>
                <c:pt idx="2154">
                  <c:v>42237.445914351854</c:v>
                </c:pt>
                <c:pt idx="2155">
                  <c:v>42237.466747685183</c:v>
                </c:pt>
                <c:pt idx="2156">
                  <c:v>42237.487581018519</c:v>
                </c:pt>
                <c:pt idx="2157">
                  <c:v>42237.508414351854</c:v>
                </c:pt>
                <c:pt idx="2158">
                  <c:v>42237.529247685183</c:v>
                </c:pt>
                <c:pt idx="2159">
                  <c:v>42237.550081018519</c:v>
                </c:pt>
                <c:pt idx="2160">
                  <c:v>42237.570914351854</c:v>
                </c:pt>
                <c:pt idx="2161">
                  <c:v>42237.591747685183</c:v>
                </c:pt>
                <c:pt idx="2162">
                  <c:v>42237.612581018519</c:v>
                </c:pt>
                <c:pt idx="2163">
                  <c:v>42237.633414351854</c:v>
                </c:pt>
                <c:pt idx="2164">
                  <c:v>42237.654247685183</c:v>
                </c:pt>
                <c:pt idx="2165">
                  <c:v>42237.675081018519</c:v>
                </c:pt>
                <c:pt idx="2166">
                  <c:v>42237.695914351854</c:v>
                </c:pt>
                <c:pt idx="2167">
                  <c:v>42237.716747685183</c:v>
                </c:pt>
                <c:pt idx="2168">
                  <c:v>42237.737581018519</c:v>
                </c:pt>
                <c:pt idx="2169">
                  <c:v>42237.758414351854</c:v>
                </c:pt>
                <c:pt idx="2170">
                  <c:v>42237.779247685183</c:v>
                </c:pt>
                <c:pt idx="2171">
                  <c:v>42237.800081018519</c:v>
                </c:pt>
                <c:pt idx="2172">
                  <c:v>42237.820914351854</c:v>
                </c:pt>
                <c:pt idx="2173">
                  <c:v>42237.841747685183</c:v>
                </c:pt>
                <c:pt idx="2174">
                  <c:v>42237.862581018519</c:v>
                </c:pt>
                <c:pt idx="2175">
                  <c:v>42237.883414351854</c:v>
                </c:pt>
                <c:pt idx="2176">
                  <c:v>42237.904247685183</c:v>
                </c:pt>
                <c:pt idx="2177">
                  <c:v>42237.925081018519</c:v>
                </c:pt>
                <c:pt idx="2178">
                  <c:v>42237.945914351854</c:v>
                </c:pt>
                <c:pt idx="2179">
                  <c:v>42237.966747685183</c:v>
                </c:pt>
                <c:pt idx="2180">
                  <c:v>42237.987581018519</c:v>
                </c:pt>
                <c:pt idx="2181">
                  <c:v>42238.008414351854</c:v>
                </c:pt>
                <c:pt idx="2182">
                  <c:v>42238.029247685183</c:v>
                </c:pt>
                <c:pt idx="2183">
                  <c:v>42238.050081018519</c:v>
                </c:pt>
                <c:pt idx="2184">
                  <c:v>42238.070914351854</c:v>
                </c:pt>
                <c:pt idx="2185">
                  <c:v>42238.091747685183</c:v>
                </c:pt>
                <c:pt idx="2186">
                  <c:v>42238.112581018519</c:v>
                </c:pt>
                <c:pt idx="2187">
                  <c:v>42238.133414351854</c:v>
                </c:pt>
                <c:pt idx="2188">
                  <c:v>42238.154247685183</c:v>
                </c:pt>
                <c:pt idx="2189">
                  <c:v>42238.175081018519</c:v>
                </c:pt>
                <c:pt idx="2190">
                  <c:v>42238.195914351854</c:v>
                </c:pt>
                <c:pt idx="2191">
                  <c:v>42238.216747685183</c:v>
                </c:pt>
                <c:pt idx="2192">
                  <c:v>42238.237581018519</c:v>
                </c:pt>
                <c:pt idx="2193">
                  <c:v>42238.258414351854</c:v>
                </c:pt>
                <c:pt idx="2194">
                  <c:v>42238.279247685183</c:v>
                </c:pt>
                <c:pt idx="2195">
                  <c:v>42238.300081018519</c:v>
                </c:pt>
                <c:pt idx="2196">
                  <c:v>42238.320914351854</c:v>
                </c:pt>
                <c:pt idx="2197">
                  <c:v>42238.341747685183</c:v>
                </c:pt>
                <c:pt idx="2198">
                  <c:v>42238.362581018519</c:v>
                </c:pt>
                <c:pt idx="2199">
                  <c:v>42238.383414351854</c:v>
                </c:pt>
                <c:pt idx="2200">
                  <c:v>42238.404247685183</c:v>
                </c:pt>
                <c:pt idx="2201">
                  <c:v>42238.425081018519</c:v>
                </c:pt>
                <c:pt idx="2202">
                  <c:v>42238.445914351854</c:v>
                </c:pt>
                <c:pt idx="2203">
                  <c:v>42238.466747685183</c:v>
                </c:pt>
                <c:pt idx="2204">
                  <c:v>42238.487581018519</c:v>
                </c:pt>
                <c:pt idx="2205">
                  <c:v>42238.508414351854</c:v>
                </c:pt>
                <c:pt idx="2206">
                  <c:v>42238.529247685183</c:v>
                </c:pt>
                <c:pt idx="2207">
                  <c:v>42238.550081018519</c:v>
                </c:pt>
                <c:pt idx="2208">
                  <c:v>42238.570914351854</c:v>
                </c:pt>
                <c:pt idx="2209">
                  <c:v>42238.591747685183</c:v>
                </c:pt>
                <c:pt idx="2210">
                  <c:v>42238.612581018519</c:v>
                </c:pt>
                <c:pt idx="2211">
                  <c:v>42238.633414351854</c:v>
                </c:pt>
                <c:pt idx="2212">
                  <c:v>42238.654247685183</c:v>
                </c:pt>
                <c:pt idx="2213">
                  <c:v>42238.675081018519</c:v>
                </c:pt>
                <c:pt idx="2214">
                  <c:v>42238.695914351854</c:v>
                </c:pt>
                <c:pt idx="2215">
                  <c:v>42238.716747685183</c:v>
                </c:pt>
                <c:pt idx="2216">
                  <c:v>42238.737581018519</c:v>
                </c:pt>
                <c:pt idx="2217">
                  <c:v>42238.758414351854</c:v>
                </c:pt>
                <c:pt idx="2218">
                  <c:v>42238.779247685183</c:v>
                </c:pt>
                <c:pt idx="2219">
                  <c:v>42238.800081018519</c:v>
                </c:pt>
                <c:pt idx="2220">
                  <c:v>42238.820914351854</c:v>
                </c:pt>
                <c:pt idx="2221">
                  <c:v>42238.841747685183</c:v>
                </c:pt>
                <c:pt idx="2222">
                  <c:v>42238.862581018519</c:v>
                </c:pt>
                <c:pt idx="2223">
                  <c:v>42238.883414351854</c:v>
                </c:pt>
                <c:pt idx="2224">
                  <c:v>42238.904247685183</c:v>
                </c:pt>
                <c:pt idx="2225">
                  <c:v>42238.925081018519</c:v>
                </c:pt>
                <c:pt idx="2226">
                  <c:v>42238.945914351854</c:v>
                </c:pt>
                <c:pt idx="2227">
                  <c:v>42238.966747685183</c:v>
                </c:pt>
                <c:pt idx="2228">
                  <c:v>42238.987581018519</c:v>
                </c:pt>
                <c:pt idx="2229">
                  <c:v>42239.008414351854</c:v>
                </c:pt>
                <c:pt idx="2230">
                  <c:v>42239.029247685183</c:v>
                </c:pt>
                <c:pt idx="2231">
                  <c:v>42239.050081018519</c:v>
                </c:pt>
                <c:pt idx="2232">
                  <c:v>42239.070914351854</c:v>
                </c:pt>
                <c:pt idx="2233">
                  <c:v>42239.091747685183</c:v>
                </c:pt>
                <c:pt idx="2234">
                  <c:v>42239.112581018519</c:v>
                </c:pt>
                <c:pt idx="2235">
                  <c:v>42239.133414351854</c:v>
                </c:pt>
                <c:pt idx="2236">
                  <c:v>42239.154247685183</c:v>
                </c:pt>
                <c:pt idx="2237">
                  <c:v>42239.175081018519</c:v>
                </c:pt>
                <c:pt idx="2238">
                  <c:v>42239.195914351854</c:v>
                </c:pt>
                <c:pt idx="2239">
                  <c:v>42239.216747685183</c:v>
                </c:pt>
                <c:pt idx="2240">
                  <c:v>42239.237581018519</c:v>
                </c:pt>
                <c:pt idx="2241">
                  <c:v>42239.258414351854</c:v>
                </c:pt>
                <c:pt idx="2242">
                  <c:v>42239.279247685183</c:v>
                </c:pt>
                <c:pt idx="2243">
                  <c:v>42239.300081018519</c:v>
                </c:pt>
                <c:pt idx="2244">
                  <c:v>42239.320914351854</c:v>
                </c:pt>
                <c:pt idx="2245">
                  <c:v>42239.341747685183</c:v>
                </c:pt>
                <c:pt idx="2246">
                  <c:v>42239.362581018519</c:v>
                </c:pt>
                <c:pt idx="2247">
                  <c:v>42239.383414351854</c:v>
                </c:pt>
                <c:pt idx="2248">
                  <c:v>42239.404247685183</c:v>
                </c:pt>
                <c:pt idx="2249">
                  <c:v>42239.425081018519</c:v>
                </c:pt>
                <c:pt idx="2250">
                  <c:v>42239.445914351854</c:v>
                </c:pt>
                <c:pt idx="2251">
                  <c:v>42239.466747685183</c:v>
                </c:pt>
                <c:pt idx="2252">
                  <c:v>42239.487581018519</c:v>
                </c:pt>
                <c:pt idx="2253">
                  <c:v>42239.508414351854</c:v>
                </c:pt>
                <c:pt idx="2254">
                  <c:v>42239.529247685183</c:v>
                </c:pt>
                <c:pt idx="2255">
                  <c:v>42239.550081018519</c:v>
                </c:pt>
                <c:pt idx="2256">
                  <c:v>42239.570914351854</c:v>
                </c:pt>
                <c:pt idx="2257">
                  <c:v>42239.591747685183</c:v>
                </c:pt>
                <c:pt idx="2258">
                  <c:v>42239.612581018519</c:v>
                </c:pt>
                <c:pt idx="2259">
                  <c:v>42239.633414351854</c:v>
                </c:pt>
                <c:pt idx="2260">
                  <c:v>42239.654247685183</c:v>
                </c:pt>
                <c:pt idx="2261">
                  <c:v>42239.675081018519</c:v>
                </c:pt>
                <c:pt idx="2262">
                  <c:v>42239.695914351854</c:v>
                </c:pt>
                <c:pt idx="2263">
                  <c:v>42239.716747685183</c:v>
                </c:pt>
                <c:pt idx="2264">
                  <c:v>42239.737581018519</c:v>
                </c:pt>
                <c:pt idx="2265">
                  <c:v>42239.758414351854</c:v>
                </c:pt>
                <c:pt idx="2266">
                  <c:v>42239.779247685183</c:v>
                </c:pt>
                <c:pt idx="2267">
                  <c:v>42239.800081018519</c:v>
                </c:pt>
                <c:pt idx="2268">
                  <c:v>42239.820914351854</c:v>
                </c:pt>
                <c:pt idx="2269">
                  <c:v>42239.841747685183</c:v>
                </c:pt>
                <c:pt idx="2270">
                  <c:v>42239.862581018519</c:v>
                </c:pt>
                <c:pt idx="2271">
                  <c:v>42239.883414351854</c:v>
                </c:pt>
                <c:pt idx="2272">
                  <c:v>42239.904247685183</c:v>
                </c:pt>
                <c:pt idx="2273">
                  <c:v>42239.925081018519</c:v>
                </c:pt>
                <c:pt idx="2274">
                  <c:v>42239.945914351854</c:v>
                </c:pt>
                <c:pt idx="2275">
                  <c:v>42239.966747685183</c:v>
                </c:pt>
                <c:pt idx="2276">
                  <c:v>42239.987581018519</c:v>
                </c:pt>
                <c:pt idx="2277">
                  <c:v>42240.008414351854</c:v>
                </c:pt>
                <c:pt idx="2278">
                  <c:v>42240.029247685183</c:v>
                </c:pt>
                <c:pt idx="2279">
                  <c:v>42240.050081018519</c:v>
                </c:pt>
                <c:pt idx="2280">
                  <c:v>42240.070914351854</c:v>
                </c:pt>
                <c:pt idx="2281">
                  <c:v>42240.091747685183</c:v>
                </c:pt>
                <c:pt idx="2282">
                  <c:v>42240.112581018519</c:v>
                </c:pt>
                <c:pt idx="2283">
                  <c:v>42240.133414351854</c:v>
                </c:pt>
                <c:pt idx="2284">
                  <c:v>42240.154247685183</c:v>
                </c:pt>
                <c:pt idx="2285">
                  <c:v>42240.175081018519</c:v>
                </c:pt>
                <c:pt idx="2286">
                  <c:v>42240.195914351854</c:v>
                </c:pt>
                <c:pt idx="2287">
                  <c:v>42240.216747685183</c:v>
                </c:pt>
                <c:pt idx="2288">
                  <c:v>42240.237581018519</c:v>
                </c:pt>
                <c:pt idx="2289">
                  <c:v>42240.258414351854</c:v>
                </c:pt>
                <c:pt idx="2290">
                  <c:v>42240.279247685183</c:v>
                </c:pt>
                <c:pt idx="2291">
                  <c:v>42240.300081018519</c:v>
                </c:pt>
                <c:pt idx="2292">
                  <c:v>42240.320914351854</c:v>
                </c:pt>
                <c:pt idx="2293">
                  <c:v>42240.341747685183</c:v>
                </c:pt>
                <c:pt idx="2294">
                  <c:v>42240.362581018519</c:v>
                </c:pt>
                <c:pt idx="2295">
                  <c:v>42240.383414351854</c:v>
                </c:pt>
                <c:pt idx="2296">
                  <c:v>42240.404247685183</c:v>
                </c:pt>
                <c:pt idx="2297">
                  <c:v>42240.425081018519</c:v>
                </c:pt>
                <c:pt idx="2298">
                  <c:v>42240.445914351854</c:v>
                </c:pt>
                <c:pt idx="2299">
                  <c:v>42240.466747685183</c:v>
                </c:pt>
                <c:pt idx="2300">
                  <c:v>42240.487581018519</c:v>
                </c:pt>
                <c:pt idx="2301">
                  <c:v>42240.508414351854</c:v>
                </c:pt>
                <c:pt idx="2302">
                  <c:v>42240.529247685183</c:v>
                </c:pt>
                <c:pt idx="2303">
                  <c:v>42240.550081018519</c:v>
                </c:pt>
                <c:pt idx="2304">
                  <c:v>42240.570914351854</c:v>
                </c:pt>
                <c:pt idx="2305">
                  <c:v>42240.591747685183</c:v>
                </c:pt>
                <c:pt idx="2306">
                  <c:v>42240.612581018519</c:v>
                </c:pt>
                <c:pt idx="2307">
                  <c:v>42240.633414351854</c:v>
                </c:pt>
                <c:pt idx="2308">
                  <c:v>42240.654247685183</c:v>
                </c:pt>
                <c:pt idx="2309">
                  <c:v>42240.675081018519</c:v>
                </c:pt>
                <c:pt idx="2310">
                  <c:v>42240.695914351854</c:v>
                </c:pt>
                <c:pt idx="2311">
                  <c:v>42240.716747685183</c:v>
                </c:pt>
                <c:pt idx="2312">
                  <c:v>42240.737581018519</c:v>
                </c:pt>
                <c:pt idx="2313">
                  <c:v>42240.758414351854</c:v>
                </c:pt>
                <c:pt idx="2314">
                  <c:v>42240.779247685183</c:v>
                </c:pt>
                <c:pt idx="2315">
                  <c:v>42240.800081018519</c:v>
                </c:pt>
                <c:pt idx="2316">
                  <c:v>42240.820914351854</c:v>
                </c:pt>
                <c:pt idx="2317">
                  <c:v>42240.841747685183</c:v>
                </c:pt>
                <c:pt idx="2318">
                  <c:v>42240.862581018519</c:v>
                </c:pt>
                <c:pt idx="2319">
                  <c:v>42240.883414351854</c:v>
                </c:pt>
                <c:pt idx="2320">
                  <c:v>42240.904247685183</c:v>
                </c:pt>
                <c:pt idx="2321">
                  <c:v>42240.925081018519</c:v>
                </c:pt>
                <c:pt idx="2322">
                  <c:v>42240.945914351854</c:v>
                </c:pt>
                <c:pt idx="2323">
                  <c:v>42240.966747685183</c:v>
                </c:pt>
                <c:pt idx="2324">
                  <c:v>42240.987581018519</c:v>
                </c:pt>
                <c:pt idx="2325">
                  <c:v>42241.008414351854</c:v>
                </c:pt>
                <c:pt idx="2326">
                  <c:v>42241.029247685183</c:v>
                </c:pt>
                <c:pt idx="2327">
                  <c:v>42241.050081018519</c:v>
                </c:pt>
                <c:pt idx="2328">
                  <c:v>42241.070914351854</c:v>
                </c:pt>
                <c:pt idx="2329">
                  <c:v>42241.091747685183</c:v>
                </c:pt>
                <c:pt idx="2330">
                  <c:v>42241.112581018519</c:v>
                </c:pt>
                <c:pt idx="2331">
                  <c:v>42241.133414351854</c:v>
                </c:pt>
                <c:pt idx="2332">
                  <c:v>42241.154247685183</c:v>
                </c:pt>
                <c:pt idx="2333">
                  <c:v>42241.175081018519</c:v>
                </c:pt>
                <c:pt idx="2334">
                  <c:v>42241.195914351854</c:v>
                </c:pt>
                <c:pt idx="2335">
                  <c:v>42241.216747685183</c:v>
                </c:pt>
                <c:pt idx="2336">
                  <c:v>42241.237581018519</c:v>
                </c:pt>
                <c:pt idx="2337">
                  <c:v>42241.258414351854</c:v>
                </c:pt>
                <c:pt idx="2338">
                  <c:v>42241.279247685183</c:v>
                </c:pt>
                <c:pt idx="2339">
                  <c:v>42241.300081018519</c:v>
                </c:pt>
                <c:pt idx="2340">
                  <c:v>42241.320914351854</c:v>
                </c:pt>
                <c:pt idx="2341">
                  <c:v>42241.341747685183</c:v>
                </c:pt>
                <c:pt idx="2342">
                  <c:v>42241.362581018519</c:v>
                </c:pt>
                <c:pt idx="2343">
                  <c:v>42241.383414351854</c:v>
                </c:pt>
                <c:pt idx="2344">
                  <c:v>42241.404247685183</c:v>
                </c:pt>
                <c:pt idx="2345">
                  <c:v>42241.425081018519</c:v>
                </c:pt>
                <c:pt idx="2346">
                  <c:v>42241.445914351854</c:v>
                </c:pt>
                <c:pt idx="2347">
                  <c:v>42241.466747685183</c:v>
                </c:pt>
                <c:pt idx="2348">
                  <c:v>42241.487581018519</c:v>
                </c:pt>
                <c:pt idx="2349">
                  <c:v>42241.508414351854</c:v>
                </c:pt>
                <c:pt idx="2350">
                  <c:v>42241.529247685183</c:v>
                </c:pt>
                <c:pt idx="2351">
                  <c:v>42241.550081018519</c:v>
                </c:pt>
                <c:pt idx="2352">
                  <c:v>42241.570914351854</c:v>
                </c:pt>
                <c:pt idx="2353">
                  <c:v>42241.591747685183</c:v>
                </c:pt>
                <c:pt idx="2354">
                  <c:v>42241.612581018519</c:v>
                </c:pt>
                <c:pt idx="2355">
                  <c:v>42241.633414351854</c:v>
                </c:pt>
                <c:pt idx="2356">
                  <c:v>42241.654247685183</c:v>
                </c:pt>
                <c:pt idx="2357">
                  <c:v>42241.675081018519</c:v>
                </c:pt>
                <c:pt idx="2358">
                  <c:v>42241.695914351854</c:v>
                </c:pt>
                <c:pt idx="2359">
                  <c:v>42241.716747685183</c:v>
                </c:pt>
                <c:pt idx="2360">
                  <c:v>42241.737581018519</c:v>
                </c:pt>
                <c:pt idx="2361">
                  <c:v>42241.758414351854</c:v>
                </c:pt>
                <c:pt idx="2362">
                  <c:v>42241.779247685183</c:v>
                </c:pt>
                <c:pt idx="2363">
                  <c:v>42241.800081018519</c:v>
                </c:pt>
                <c:pt idx="2364">
                  <c:v>42241.820914351854</c:v>
                </c:pt>
                <c:pt idx="2365">
                  <c:v>42241.841747685183</c:v>
                </c:pt>
                <c:pt idx="2366">
                  <c:v>42241.862581018519</c:v>
                </c:pt>
                <c:pt idx="2367">
                  <c:v>42241.883414351854</c:v>
                </c:pt>
                <c:pt idx="2368">
                  <c:v>42241.904247685183</c:v>
                </c:pt>
                <c:pt idx="2369">
                  <c:v>42241.925081018519</c:v>
                </c:pt>
                <c:pt idx="2370">
                  <c:v>42241.945914351854</c:v>
                </c:pt>
                <c:pt idx="2371">
                  <c:v>42241.966747685183</c:v>
                </c:pt>
                <c:pt idx="2372">
                  <c:v>42241.987581018519</c:v>
                </c:pt>
                <c:pt idx="2373">
                  <c:v>42242.008414351854</c:v>
                </c:pt>
                <c:pt idx="2374">
                  <c:v>42242.029247685183</c:v>
                </c:pt>
                <c:pt idx="2375">
                  <c:v>42242.050081018519</c:v>
                </c:pt>
                <c:pt idx="2376">
                  <c:v>42242.070914351854</c:v>
                </c:pt>
                <c:pt idx="2377">
                  <c:v>42242.091747685183</c:v>
                </c:pt>
                <c:pt idx="2378">
                  <c:v>42242.112581018519</c:v>
                </c:pt>
                <c:pt idx="2379">
                  <c:v>42242.133414351854</c:v>
                </c:pt>
                <c:pt idx="2380">
                  <c:v>42242.154247685183</c:v>
                </c:pt>
                <c:pt idx="2381">
                  <c:v>42242.175081018519</c:v>
                </c:pt>
                <c:pt idx="2382">
                  <c:v>42242.195914351854</c:v>
                </c:pt>
                <c:pt idx="2383">
                  <c:v>42242.216747685183</c:v>
                </c:pt>
                <c:pt idx="2384">
                  <c:v>42242.237581018519</c:v>
                </c:pt>
                <c:pt idx="2385">
                  <c:v>42242.258414351854</c:v>
                </c:pt>
                <c:pt idx="2386">
                  <c:v>42242.279247685183</c:v>
                </c:pt>
                <c:pt idx="2387">
                  <c:v>42242.300081018519</c:v>
                </c:pt>
                <c:pt idx="2388">
                  <c:v>42242.320914351854</c:v>
                </c:pt>
                <c:pt idx="2389">
                  <c:v>42242.341747685183</c:v>
                </c:pt>
                <c:pt idx="2390">
                  <c:v>42242.362581018519</c:v>
                </c:pt>
                <c:pt idx="2391">
                  <c:v>42242.383414351854</c:v>
                </c:pt>
                <c:pt idx="2392">
                  <c:v>42242.404247685183</c:v>
                </c:pt>
                <c:pt idx="2393">
                  <c:v>42242.425081018519</c:v>
                </c:pt>
                <c:pt idx="2394">
                  <c:v>42242.445914351854</c:v>
                </c:pt>
                <c:pt idx="2395">
                  <c:v>42242.466747685183</c:v>
                </c:pt>
                <c:pt idx="2396">
                  <c:v>42242.487581018519</c:v>
                </c:pt>
                <c:pt idx="2397">
                  <c:v>42242.508414351854</c:v>
                </c:pt>
                <c:pt idx="2398">
                  <c:v>42242.529247685183</c:v>
                </c:pt>
                <c:pt idx="2399">
                  <c:v>42242.550081018519</c:v>
                </c:pt>
                <c:pt idx="2400">
                  <c:v>42242.570914351854</c:v>
                </c:pt>
                <c:pt idx="2401">
                  <c:v>42242.591747685183</c:v>
                </c:pt>
                <c:pt idx="2402">
                  <c:v>42242.612581018519</c:v>
                </c:pt>
                <c:pt idx="2403">
                  <c:v>42242.633414351854</c:v>
                </c:pt>
                <c:pt idx="2404">
                  <c:v>42242.654247685183</c:v>
                </c:pt>
                <c:pt idx="2405">
                  <c:v>42242.675081018519</c:v>
                </c:pt>
                <c:pt idx="2406">
                  <c:v>42242.695914351854</c:v>
                </c:pt>
                <c:pt idx="2407">
                  <c:v>42242.716747685183</c:v>
                </c:pt>
                <c:pt idx="2408">
                  <c:v>42242.737581018519</c:v>
                </c:pt>
                <c:pt idx="2409">
                  <c:v>42242.758414351854</c:v>
                </c:pt>
                <c:pt idx="2410">
                  <c:v>42242.779247685183</c:v>
                </c:pt>
                <c:pt idx="2411">
                  <c:v>42242.800081018519</c:v>
                </c:pt>
                <c:pt idx="2412">
                  <c:v>42242.820914351854</c:v>
                </c:pt>
                <c:pt idx="2413">
                  <c:v>42242.841747685183</c:v>
                </c:pt>
                <c:pt idx="2414">
                  <c:v>42242.862581018519</c:v>
                </c:pt>
                <c:pt idx="2415">
                  <c:v>42242.883414351854</c:v>
                </c:pt>
                <c:pt idx="2416">
                  <c:v>42242.904247685183</c:v>
                </c:pt>
                <c:pt idx="2417">
                  <c:v>42242.925081018519</c:v>
                </c:pt>
                <c:pt idx="2418">
                  <c:v>42242.945914351854</c:v>
                </c:pt>
                <c:pt idx="2419">
                  <c:v>42242.966747685183</c:v>
                </c:pt>
                <c:pt idx="2420">
                  <c:v>42242.987581018519</c:v>
                </c:pt>
                <c:pt idx="2421">
                  <c:v>42243.008414351854</c:v>
                </c:pt>
                <c:pt idx="2422">
                  <c:v>42243.029247685183</c:v>
                </c:pt>
                <c:pt idx="2423">
                  <c:v>42243.050081018519</c:v>
                </c:pt>
                <c:pt idx="2424">
                  <c:v>42243.070914351854</c:v>
                </c:pt>
                <c:pt idx="2425">
                  <c:v>42243.091747685183</c:v>
                </c:pt>
                <c:pt idx="2426">
                  <c:v>42243.112581018519</c:v>
                </c:pt>
                <c:pt idx="2427">
                  <c:v>42243.133414351854</c:v>
                </c:pt>
                <c:pt idx="2428">
                  <c:v>42243.154247685183</c:v>
                </c:pt>
                <c:pt idx="2429">
                  <c:v>42243.175081018519</c:v>
                </c:pt>
                <c:pt idx="2430">
                  <c:v>42243.195914351854</c:v>
                </c:pt>
                <c:pt idx="2431">
                  <c:v>42243.216747685183</c:v>
                </c:pt>
                <c:pt idx="2432">
                  <c:v>42243.237581018519</c:v>
                </c:pt>
                <c:pt idx="2433">
                  <c:v>42243.258414351854</c:v>
                </c:pt>
                <c:pt idx="2434">
                  <c:v>42243.279247685183</c:v>
                </c:pt>
                <c:pt idx="2435">
                  <c:v>42243.300081018519</c:v>
                </c:pt>
                <c:pt idx="2436">
                  <c:v>42243.320914351854</c:v>
                </c:pt>
                <c:pt idx="2437">
                  <c:v>42243.341747685183</c:v>
                </c:pt>
                <c:pt idx="2438">
                  <c:v>42243.362581018519</c:v>
                </c:pt>
                <c:pt idx="2439">
                  <c:v>42243.383414351854</c:v>
                </c:pt>
                <c:pt idx="2440">
                  <c:v>42243.404247685183</c:v>
                </c:pt>
                <c:pt idx="2441">
                  <c:v>42243.425081018519</c:v>
                </c:pt>
                <c:pt idx="2442">
                  <c:v>42243.445914351854</c:v>
                </c:pt>
                <c:pt idx="2443">
                  <c:v>42243.466747685183</c:v>
                </c:pt>
                <c:pt idx="2444">
                  <c:v>42243.487581018519</c:v>
                </c:pt>
                <c:pt idx="2445">
                  <c:v>42243.508414351854</c:v>
                </c:pt>
                <c:pt idx="2446">
                  <c:v>42243.529247685183</c:v>
                </c:pt>
                <c:pt idx="2447">
                  <c:v>42243.550081018519</c:v>
                </c:pt>
                <c:pt idx="2448">
                  <c:v>42243.570914351854</c:v>
                </c:pt>
                <c:pt idx="2449">
                  <c:v>42243.591747685183</c:v>
                </c:pt>
                <c:pt idx="2450">
                  <c:v>42243.612581018519</c:v>
                </c:pt>
                <c:pt idx="2451">
                  <c:v>42243.633414351854</c:v>
                </c:pt>
                <c:pt idx="2452">
                  <c:v>42243.654247685183</c:v>
                </c:pt>
                <c:pt idx="2453">
                  <c:v>42243.675081018519</c:v>
                </c:pt>
                <c:pt idx="2454">
                  <c:v>42243.695914351854</c:v>
                </c:pt>
                <c:pt idx="2455">
                  <c:v>42243.716747685183</c:v>
                </c:pt>
                <c:pt idx="2456">
                  <c:v>42243.737581018519</c:v>
                </c:pt>
                <c:pt idx="2457">
                  <c:v>42243.758414351854</c:v>
                </c:pt>
                <c:pt idx="2458">
                  <c:v>42243.779247685183</c:v>
                </c:pt>
                <c:pt idx="2459">
                  <c:v>42243.800081018519</c:v>
                </c:pt>
                <c:pt idx="2460">
                  <c:v>42243.820914351854</c:v>
                </c:pt>
                <c:pt idx="2461">
                  <c:v>42243.841747685183</c:v>
                </c:pt>
                <c:pt idx="2462">
                  <c:v>42243.862581018519</c:v>
                </c:pt>
                <c:pt idx="2463">
                  <c:v>42243.883414351854</c:v>
                </c:pt>
                <c:pt idx="2464">
                  <c:v>42243.904247685183</c:v>
                </c:pt>
                <c:pt idx="2465">
                  <c:v>42243.925081018519</c:v>
                </c:pt>
                <c:pt idx="2466">
                  <c:v>42243.945914351854</c:v>
                </c:pt>
                <c:pt idx="2467">
                  <c:v>42243.966747685183</c:v>
                </c:pt>
                <c:pt idx="2468">
                  <c:v>42243.987581018519</c:v>
                </c:pt>
                <c:pt idx="2469">
                  <c:v>42244.008414351854</c:v>
                </c:pt>
                <c:pt idx="2470">
                  <c:v>42244.029247685183</c:v>
                </c:pt>
                <c:pt idx="2471">
                  <c:v>42244.050081018519</c:v>
                </c:pt>
                <c:pt idx="2472">
                  <c:v>42244.070914351854</c:v>
                </c:pt>
                <c:pt idx="2473">
                  <c:v>42244.091747685183</c:v>
                </c:pt>
                <c:pt idx="2474">
                  <c:v>42244.112581018519</c:v>
                </c:pt>
                <c:pt idx="2475">
                  <c:v>42244.133414351854</c:v>
                </c:pt>
                <c:pt idx="2476">
                  <c:v>42244.154247685183</c:v>
                </c:pt>
                <c:pt idx="2477">
                  <c:v>42244.175081018519</c:v>
                </c:pt>
                <c:pt idx="2478">
                  <c:v>42244.195914351854</c:v>
                </c:pt>
                <c:pt idx="2479">
                  <c:v>42244.216747685183</c:v>
                </c:pt>
                <c:pt idx="2480">
                  <c:v>42244.237581018519</c:v>
                </c:pt>
                <c:pt idx="2481">
                  <c:v>42244.258414351854</c:v>
                </c:pt>
                <c:pt idx="2482">
                  <c:v>42244.279247685183</c:v>
                </c:pt>
                <c:pt idx="2483">
                  <c:v>42244.300081018519</c:v>
                </c:pt>
                <c:pt idx="2484">
                  <c:v>42244.320914351854</c:v>
                </c:pt>
                <c:pt idx="2485">
                  <c:v>42244.341747685183</c:v>
                </c:pt>
                <c:pt idx="2486">
                  <c:v>42244.362581018519</c:v>
                </c:pt>
                <c:pt idx="2487">
                  <c:v>42244.383414351854</c:v>
                </c:pt>
                <c:pt idx="2488">
                  <c:v>42244.404247685183</c:v>
                </c:pt>
                <c:pt idx="2489">
                  <c:v>42244.425081018519</c:v>
                </c:pt>
                <c:pt idx="2490">
                  <c:v>42244.445914351854</c:v>
                </c:pt>
                <c:pt idx="2491">
                  <c:v>42244.466747685183</c:v>
                </c:pt>
                <c:pt idx="2492">
                  <c:v>42244.487581018519</c:v>
                </c:pt>
                <c:pt idx="2493">
                  <c:v>42244.508414351854</c:v>
                </c:pt>
                <c:pt idx="2494">
                  <c:v>42244.529247685183</c:v>
                </c:pt>
                <c:pt idx="2495">
                  <c:v>42244.550081018519</c:v>
                </c:pt>
                <c:pt idx="2496">
                  <c:v>42244.570914351854</c:v>
                </c:pt>
                <c:pt idx="2497">
                  <c:v>42244.591747685183</c:v>
                </c:pt>
                <c:pt idx="2498">
                  <c:v>42244.612581018519</c:v>
                </c:pt>
                <c:pt idx="2499">
                  <c:v>42244.633414351854</c:v>
                </c:pt>
                <c:pt idx="2500">
                  <c:v>42244.654247685183</c:v>
                </c:pt>
                <c:pt idx="2501">
                  <c:v>42244.675081018519</c:v>
                </c:pt>
                <c:pt idx="2502">
                  <c:v>42244.695914351854</c:v>
                </c:pt>
                <c:pt idx="2503">
                  <c:v>42244.716747685183</c:v>
                </c:pt>
                <c:pt idx="2504">
                  <c:v>42244.737581018519</c:v>
                </c:pt>
                <c:pt idx="2505">
                  <c:v>42244.758414351854</c:v>
                </c:pt>
                <c:pt idx="2506">
                  <c:v>42244.779247685183</c:v>
                </c:pt>
                <c:pt idx="2507">
                  <c:v>42244.800081018519</c:v>
                </c:pt>
                <c:pt idx="2508">
                  <c:v>42244.820914351854</c:v>
                </c:pt>
                <c:pt idx="2509">
                  <c:v>42244.841747685183</c:v>
                </c:pt>
                <c:pt idx="2510">
                  <c:v>42244.862581018519</c:v>
                </c:pt>
                <c:pt idx="2511">
                  <c:v>42244.883414351854</c:v>
                </c:pt>
                <c:pt idx="2512">
                  <c:v>42244.904247685183</c:v>
                </c:pt>
                <c:pt idx="2513">
                  <c:v>42244.925081018519</c:v>
                </c:pt>
                <c:pt idx="2514">
                  <c:v>42244.945914351854</c:v>
                </c:pt>
                <c:pt idx="2515">
                  <c:v>42244.966747685183</c:v>
                </c:pt>
                <c:pt idx="2516">
                  <c:v>42244.987581018519</c:v>
                </c:pt>
                <c:pt idx="2517">
                  <c:v>42245.008414351854</c:v>
                </c:pt>
                <c:pt idx="2518">
                  <c:v>42245.029247685183</c:v>
                </c:pt>
                <c:pt idx="2519">
                  <c:v>42245.050081018519</c:v>
                </c:pt>
                <c:pt idx="2520">
                  <c:v>42245.070914351854</c:v>
                </c:pt>
                <c:pt idx="2521">
                  <c:v>42245.091747685183</c:v>
                </c:pt>
                <c:pt idx="2522">
                  <c:v>42245.112581018519</c:v>
                </c:pt>
                <c:pt idx="2523">
                  <c:v>42245.133414351854</c:v>
                </c:pt>
                <c:pt idx="2524">
                  <c:v>42245.154247685183</c:v>
                </c:pt>
                <c:pt idx="2525">
                  <c:v>42245.175081018519</c:v>
                </c:pt>
                <c:pt idx="2526">
                  <c:v>42245.195914351854</c:v>
                </c:pt>
                <c:pt idx="2527">
                  <c:v>42245.216747685183</c:v>
                </c:pt>
                <c:pt idx="2528">
                  <c:v>42245.237581018519</c:v>
                </c:pt>
                <c:pt idx="2529">
                  <c:v>42245.258414351854</c:v>
                </c:pt>
                <c:pt idx="2530">
                  <c:v>42245.279247685183</c:v>
                </c:pt>
                <c:pt idx="2531">
                  <c:v>42245.300081018519</c:v>
                </c:pt>
                <c:pt idx="2532">
                  <c:v>42245.320914351854</c:v>
                </c:pt>
                <c:pt idx="2533">
                  <c:v>42245.341747685183</c:v>
                </c:pt>
                <c:pt idx="2534">
                  <c:v>42245.362581018519</c:v>
                </c:pt>
                <c:pt idx="2535">
                  <c:v>42245.383414351854</c:v>
                </c:pt>
                <c:pt idx="2536">
                  <c:v>42245.404247685183</c:v>
                </c:pt>
                <c:pt idx="2537">
                  <c:v>42245.425081018519</c:v>
                </c:pt>
                <c:pt idx="2538">
                  <c:v>42245.445914351854</c:v>
                </c:pt>
                <c:pt idx="2539">
                  <c:v>42245.466747685183</c:v>
                </c:pt>
                <c:pt idx="2540">
                  <c:v>42245.487581018519</c:v>
                </c:pt>
                <c:pt idx="2541">
                  <c:v>42245.508414351854</c:v>
                </c:pt>
                <c:pt idx="2542">
                  <c:v>42245.529247685183</c:v>
                </c:pt>
                <c:pt idx="2543">
                  <c:v>42245.550081018519</c:v>
                </c:pt>
                <c:pt idx="2544">
                  <c:v>42245.570914351854</c:v>
                </c:pt>
                <c:pt idx="2545">
                  <c:v>42245.591747685183</c:v>
                </c:pt>
                <c:pt idx="2546">
                  <c:v>42245.612581018519</c:v>
                </c:pt>
                <c:pt idx="2547">
                  <c:v>42245.633414351854</c:v>
                </c:pt>
                <c:pt idx="2548">
                  <c:v>42245.654247685183</c:v>
                </c:pt>
                <c:pt idx="2549">
                  <c:v>42245.675081018519</c:v>
                </c:pt>
                <c:pt idx="2550">
                  <c:v>42245.695914351854</c:v>
                </c:pt>
                <c:pt idx="2551">
                  <c:v>42245.716747685183</c:v>
                </c:pt>
                <c:pt idx="2552">
                  <c:v>42245.737581018519</c:v>
                </c:pt>
                <c:pt idx="2553">
                  <c:v>42245.758414351854</c:v>
                </c:pt>
                <c:pt idx="2554">
                  <c:v>42245.779247685183</c:v>
                </c:pt>
                <c:pt idx="2555">
                  <c:v>42245.800081018519</c:v>
                </c:pt>
                <c:pt idx="2556">
                  <c:v>42245.820914351854</c:v>
                </c:pt>
                <c:pt idx="2557">
                  <c:v>42245.841747685183</c:v>
                </c:pt>
                <c:pt idx="2558">
                  <c:v>42245.862581018519</c:v>
                </c:pt>
                <c:pt idx="2559">
                  <c:v>42245.883414351854</c:v>
                </c:pt>
                <c:pt idx="2560">
                  <c:v>42245.904247685183</c:v>
                </c:pt>
                <c:pt idx="2561">
                  <c:v>42245.925081018519</c:v>
                </c:pt>
                <c:pt idx="2562">
                  <c:v>42245.945914351854</c:v>
                </c:pt>
                <c:pt idx="2563">
                  <c:v>42245.966747685183</c:v>
                </c:pt>
                <c:pt idx="2564">
                  <c:v>42245.987581018519</c:v>
                </c:pt>
                <c:pt idx="2565">
                  <c:v>42246.008414351854</c:v>
                </c:pt>
                <c:pt idx="2566">
                  <c:v>42246.029247685183</c:v>
                </c:pt>
                <c:pt idx="2567">
                  <c:v>42246.050081018519</c:v>
                </c:pt>
                <c:pt idx="2568">
                  <c:v>42246.070914351854</c:v>
                </c:pt>
                <c:pt idx="2569">
                  <c:v>42246.091747685183</c:v>
                </c:pt>
                <c:pt idx="2570">
                  <c:v>42246.112581018519</c:v>
                </c:pt>
                <c:pt idx="2571">
                  <c:v>42246.133414351854</c:v>
                </c:pt>
                <c:pt idx="2572">
                  <c:v>42246.154247685183</c:v>
                </c:pt>
                <c:pt idx="2573">
                  <c:v>42246.175081018519</c:v>
                </c:pt>
                <c:pt idx="2574">
                  <c:v>42246.195914351854</c:v>
                </c:pt>
                <c:pt idx="2575">
                  <c:v>42246.216747685183</c:v>
                </c:pt>
                <c:pt idx="2576">
                  <c:v>42246.237581018519</c:v>
                </c:pt>
                <c:pt idx="2577">
                  <c:v>42246.258414351854</c:v>
                </c:pt>
                <c:pt idx="2578">
                  <c:v>42246.279247685183</c:v>
                </c:pt>
                <c:pt idx="2579">
                  <c:v>42246.300081018519</c:v>
                </c:pt>
                <c:pt idx="2580">
                  <c:v>42246.320914351854</c:v>
                </c:pt>
                <c:pt idx="2581">
                  <c:v>42246.341747685183</c:v>
                </c:pt>
                <c:pt idx="2582">
                  <c:v>42246.362581018519</c:v>
                </c:pt>
                <c:pt idx="2583">
                  <c:v>42246.383414351854</c:v>
                </c:pt>
                <c:pt idx="2584">
                  <c:v>42246.404247685183</c:v>
                </c:pt>
                <c:pt idx="2585">
                  <c:v>42246.425081018519</c:v>
                </c:pt>
                <c:pt idx="2586">
                  <c:v>42246.445914351854</c:v>
                </c:pt>
                <c:pt idx="2587">
                  <c:v>42246.466747685183</c:v>
                </c:pt>
                <c:pt idx="2588">
                  <c:v>42246.487581018519</c:v>
                </c:pt>
                <c:pt idx="2589">
                  <c:v>42246.508414351854</c:v>
                </c:pt>
                <c:pt idx="2590">
                  <c:v>42246.529247685183</c:v>
                </c:pt>
                <c:pt idx="2591">
                  <c:v>42246.550081018519</c:v>
                </c:pt>
                <c:pt idx="2592">
                  <c:v>42246.570914351854</c:v>
                </c:pt>
                <c:pt idx="2593">
                  <c:v>42246.591747685183</c:v>
                </c:pt>
                <c:pt idx="2594">
                  <c:v>42246.612581018519</c:v>
                </c:pt>
                <c:pt idx="2595">
                  <c:v>42246.633414351854</c:v>
                </c:pt>
                <c:pt idx="2596">
                  <c:v>42246.654247685183</c:v>
                </c:pt>
                <c:pt idx="2597">
                  <c:v>42246.675081018519</c:v>
                </c:pt>
                <c:pt idx="2598">
                  <c:v>42246.695914351854</c:v>
                </c:pt>
                <c:pt idx="2599">
                  <c:v>42246.716747685183</c:v>
                </c:pt>
                <c:pt idx="2600">
                  <c:v>42246.737581018519</c:v>
                </c:pt>
                <c:pt idx="2601">
                  <c:v>42246.758414351854</c:v>
                </c:pt>
                <c:pt idx="2602">
                  <c:v>42246.779247685183</c:v>
                </c:pt>
                <c:pt idx="2603">
                  <c:v>42246.800081018519</c:v>
                </c:pt>
                <c:pt idx="2604">
                  <c:v>42246.820914351854</c:v>
                </c:pt>
                <c:pt idx="2605">
                  <c:v>42246.841747685183</c:v>
                </c:pt>
                <c:pt idx="2606">
                  <c:v>42246.862581018519</c:v>
                </c:pt>
                <c:pt idx="2607">
                  <c:v>42246.883414351854</c:v>
                </c:pt>
                <c:pt idx="2608">
                  <c:v>42246.904247685183</c:v>
                </c:pt>
                <c:pt idx="2609">
                  <c:v>42246.925081018519</c:v>
                </c:pt>
                <c:pt idx="2610">
                  <c:v>42246.945914351854</c:v>
                </c:pt>
                <c:pt idx="2611">
                  <c:v>42246.966747685183</c:v>
                </c:pt>
                <c:pt idx="2612">
                  <c:v>42246.987581018519</c:v>
                </c:pt>
                <c:pt idx="2613">
                  <c:v>42247.008414351854</c:v>
                </c:pt>
                <c:pt idx="2614">
                  <c:v>42247.029247685183</c:v>
                </c:pt>
                <c:pt idx="2615">
                  <c:v>42247.050081018519</c:v>
                </c:pt>
                <c:pt idx="2616">
                  <c:v>42247.070914351854</c:v>
                </c:pt>
                <c:pt idx="2617">
                  <c:v>42247.091747685183</c:v>
                </c:pt>
                <c:pt idx="2618">
                  <c:v>42247.112581018519</c:v>
                </c:pt>
                <c:pt idx="2619">
                  <c:v>42247.133414351854</c:v>
                </c:pt>
                <c:pt idx="2620">
                  <c:v>42247.154247685183</c:v>
                </c:pt>
                <c:pt idx="2621">
                  <c:v>42247.175081018519</c:v>
                </c:pt>
                <c:pt idx="2622">
                  <c:v>42247.195914351854</c:v>
                </c:pt>
                <c:pt idx="2623">
                  <c:v>42247.216747685183</c:v>
                </c:pt>
                <c:pt idx="2624">
                  <c:v>42247.237581018519</c:v>
                </c:pt>
                <c:pt idx="2625">
                  <c:v>42247.258414351854</c:v>
                </c:pt>
                <c:pt idx="2626">
                  <c:v>42247.279247685183</c:v>
                </c:pt>
                <c:pt idx="2627">
                  <c:v>42247.300081018519</c:v>
                </c:pt>
                <c:pt idx="2628">
                  <c:v>42247.320914351854</c:v>
                </c:pt>
                <c:pt idx="2629">
                  <c:v>42247.341747685183</c:v>
                </c:pt>
                <c:pt idx="2630">
                  <c:v>42247.362581018519</c:v>
                </c:pt>
                <c:pt idx="2631">
                  <c:v>42247.383414351854</c:v>
                </c:pt>
                <c:pt idx="2632">
                  <c:v>42247.404247685183</c:v>
                </c:pt>
                <c:pt idx="2633">
                  <c:v>42247.425081018519</c:v>
                </c:pt>
                <c:pt idx="2634">
                  <c:v>42247.445914351854</c:v>
                </c:pt>
                <c:pt idx="2635">
                  <c:v>42247.466747685183</c:v>
                </c:pt>
                <c:pt idx="2636">
                  <c:v>42247.487581018519</c:v>
                </c:pt>
                <c:pt idx="2637">
                  <c:v>42247.508414351854</c:v>
                </c:pt>
                <c:pt idx="2638">
                  <c:v>42247.529247685183</c:v>
                </c:pt>
                <c:pt idx="2639">
                  <c:v>42247.550081018519</c:v>
                </c:pt>
                <c:pt idx="2640">
                  <c:v>42247.570914351854</c:v>
                </c:pt>
                <c:pt idx="2641">
                  <c:v>42247.591747685183</c:v>
                </c:pt>
                <c:pt idx="2642">
                  <c:v>42247.612581018519</c:v>
                </c:pt>
                <c:pt idx="2643">
                  <c:v>42247.633414351854</c:v>
                </c:pt>
                <c:pt idx="2644">
                  <c:v>42247.654247685183</c:v>
                </c:pt>
                <c:pt idx="2645">
                  <c:v>42247.675081018519</c:v>
                </c:pt>
                <c:pt idx="2646">
                  <c:v>42247.695914351854</c:v>
                </c:pt>
                <c:pt idx="2647">
                  <c:v>42247.716747685183</c:v>
                </c:pt>
                <c:pt idx="2648">
                  <c:v>42247.737581018519</c:v>
                </c:pt>
                <c:pt idx="2649">
                  <c:v>42247.758414351854</c:v>
                </c:pt>
                <c:pt idx="2650">
                  <c:v>42247.779247685183</c:v>
                </c:pt>
                <c:pt idx="2651">
                  <c:v>42247.800081018519</c:v>
                </c:pt>
                <c:pt idx="2652">
                  <c:v>42247.820914351854</c:v>
                </c:pt>
                <c:pt idx="2653">
                  <c:v>42247.841747685183</c:v>
                </c:pt>
                <c:pt idx="2654">
                  <c:v>42247.862581018519</c:v>
                </c:pt>
                <c:pt idx="2655">
                  <c:v>42247.883414351854</c:v>
                </c:pt>
                <c:pt idx="2656">
                  <c:v>42247.904247685183</c:v>
                </c:pt>
                <c:pt idx="2657">
                  <c:v>42247.925081018519</c:v>
                </c:pt>
                <c:pt idx="2658">
                  <c:v>42247.945914351854</c:v>
                </c:pt>
                <c:pt idx="2659">
                  <c:v>42247.966747685183</c:v>
                </c:pt>
                <c:pt idx="2660">
                  <c:v>42247.987581018519</c:v>
                </c:pt>
                <c:pt idx="2661">
                  <c:v>42248.008414351854</c:v>
                </c:pt>
                <c:pt idx="2662">
                  <c:v>42248.029247685183</c:v>
                </c:pt>
                <c:pt idx="2663">
                  <c:v>42248.050081018519</c:v>
                </c:pt>
                <c:pt idx="2664">
                  <c:v>42248.070914351854</c:v>
                </c:pt>
                <c:pt idx="2665">
                  <c:v>42248.091747685183</c:v>
                </c:pt>
                <c:pt idx="2666">
                  <c:v>42248.112581018519</c:v>
                </c:pt>
                <c:pt idx="2667">
                  <c:v>42248.133414351854</c:v>
                </c:pt>
                <c:pt idx="2668">
                  <c:v>42248.154247685183</c:v>
                </c:pt>
                <c:pt idx="2669">
                  <c:v>42248.175081018519</c:v>
                </c:pt>
                <c:pt idx="2670">
                  <c:v>42248.195914351854</c:v>
                </c:pt>
                <c:pt idx="2671">
                  <c:v>42248.216747685183</c:v>
                </c:pt>
                <c:pt idx="2672">
                  <c:v>42248.237581018519</c:v>
                </c:pt>
                <c:pt idx="2673">
                  <c:v>42248.258414351854</c:v>
                </c:pt>
                <c:pt idx="2674">
                  <c:v>42248.279247685183</c:v>
                </c:pt>
                <c:pt idx="2675">
                  <c:v>42248.300081018519</c:v>
                </c:pt>
                <c:pt idx="2676">
                  <c:v>42248.320914351854</c:v>
                </c:pt>
                <c:pt idx="2677">
                  <c:v>42248.341747685183</c:v>
                </c:pt>
                <c:pt idx="2678">
                  <c:v>42248.362581018519</c:v>
                </c:pt>
                <c:pt idx="2679">
                  <c:v>42248.383414351854</c:v>
                </c:pt>
                <c:pt idx="2680">
                  <c:v>42248.404247685183</c:v>
                </c:pt>
                <c:pt idx="2681">
                  <c:v>42248.425081018519</c:v>
                </c:pt>
                <c:pt idx="2682">
                  <c:v>42248.445914351854</c:v>
                </c:pt>
                <c:pt idx="2683">
                  <c:v>42248.466747685183</c:v>
                </c:pt>
                <c:pt idx="2684">
                  <c:v>42248.487581018519</c:v>
                </c:pt>
                <c:pt idx="2685">
                  <c:v>42248.508414351854</c:v>
                </c:pt>
                <c:pt idx="2686">
                  <c:v>42248.529247685183</c:v>
                </c:pt>
                <c:pt idx="2687">
                  <c:v>42248.550081018519</c:v>
                </c:pt>
                <c:pt idx="2688">
                  <c:v>42248.570914351854</c:v>
                </c:pt>
                <c:pt idx="2689">
                  <c:v>42248.591747685183</c:v>
                </c:pt>
                <c:pt idx="2690">
                  <c:v>42248.612581018519</c:v>
                </c:pt>
                <c:pt idx="2691">
                  <c:v>42248.633414351854</c:v>
                </c:pt>
                <c:pt idx="2692">
                  <c:v>42248.654247685183</c:v>
                </c:pt>
                <c:pt idx="2693">
                  <c:v>42248.675081018519</c:v>
                </c:pt>
                <c:pt idx="2694">
                  <c:v>42248.695914351854</c:v>
                </c:pt>
                <c:pt idx="2695">
                  <c:v>42248.716747685183</c:v>
                </c:pt>
                <c:pt idx="2696">
                  <c:v>42248.737581018519</c:v>
                </c:pt>
                <c:pt idx="2697">
                  <c:v>42248.758414351854</c:v>
                </c:pt>
                <c:pt idx="2698">
                  <c:v>42248.779247685183</c:v>
                </c:pt>
                <c:pt idx="2699">
                  <c:v>42248.800081018519</c:v>
                </c:pt>
                <c:pt idx="2700">
                  <c:v>42248.820914351854</c:v>
                </c:pt>
                <c:pt idx="2701">
                  <c:v>42248.841747685183</c:v>
                </c:pt>
                <c:pt idx="2702">
                  <c:v>42248.862581018519</c:v>
                </c:pt>
                <c:pt idx="2703">
                  <c:v>42248.883414351854</c:v>
                </c:pt>
                <c:pt idx="2704">
                  <c:v>42248.904247685183</c:v>
                </c:pt>
                <c:pt idx="2705">
                  <c:v>42248.925081018519</c:v>
                </c:pt>
                <c:pt idx="2706">
                  <c:v>42248.945914351854</c:v>
                </c:pt>
                <c:pt idx="2707">
                  <c:v>42248.966747685183</c:v>
                </c:pt>
                <c:pt idx="2708">
                  <c:v>42248.987581018519</c:v>
                </c:pt>
                <c:pt idx="2709">
                  <c:v>42249.008414351854</c:v>
                </c:pt>
                <c:pt idx="2710">
                  <c:v>42249.029247685183</c:v>
                </c:pt>
                <c:pt idx="2711">
                  <c:v>42249.050081018519</c:v>
                </c:pt>
                <c:pt idx="2712">
                  <c:v>42249.070914351854</c:v>
                </c:pt>
                <c:pt idx="2713">
                  <c:v>42249.091747685183</c:v>
                </c:pt>
                <c:pt idx="2714">
                  <c:v>42249.112581018519</c:v>
                </c:pt>
                <c:pt idx="2715">
                  <c:v>42249.133414351854</c:v>
                </c:pt>
                <c:pt idx="2716">
                  <c:v>42249.154247685183</c:v>
                </c:pt>
                <c:pt idx="2717">
                  <c:v>42249.175081018519</c:v>
                </c:pt>
                <c:pt idx="2718">
                  <c:v>42249.195914351854</c:v>
                </c:pt>
                <c:pt idx="2719">
                  <c:v>42249.216747685183</c:v>
                </c:pt>
                <c:pt idx="2720">
                  <c:v>42249.237581018519</c:v>
                </c:pt>
                <c:pt idx="2721">
                  <c:v>42249.258414351854</c:v>
                </c:pt>
                <c:pt idx="2722">
                  <c:v>42249.279247685183</c:v>
                </c:pt>
                <c:pt idx="2723">
                  <c:v>42249.300081018519</c:v>
                </c:pt>
                <c:pt idx="2724">
                  <c:v>42249.320914351854</c:v>
                </c:pt>
                <c:pt idx="2725">
                  <c:v>42249.341747685183</c:v>
                </c:pt>
                <c:pt idx="2726">
                  <c:v>42249.362581018519</c:v>
                </c:pt>
                <c:pt idx="2727">
                  <c:v>42249.383414351854</c:v>
                </c:pt>
                <c:pt idx="2728">
                  <c:v>42249.404247685183</c:v>
                </c:pt>
                <c:pt idx="2729">
                  <c:v>42249.425081018519</c:v>
                </c:pt>
                <c:pt idx="2730">
                  <c:v>42249.445914351854</c:v>
                </c:pt>
                <c:pt idx="2731">
                  <c:v>42249.466747685183</c:v>
                </c:pt>
                <c:pt idx="2732">
                  <c:v>42249.487581018519</c:v>
                </c:pt>
                <c:pt idx="2733">
                  <c:v>42249.508414351854</c:v>
                </c:pt>
                <c:pt idx="2734">
                  <c:v>42249.529247685183</c:v>
                </c:pt>
                <c:pt idx="2735">
                  <c:v>42249.550081018519</c:v>
                </c:pt>
                <c:pt idx="2736">
                  <c:v>42249.570914351854</c:v>
                </c:pt>
                <c:pt idx="2737">
                  <c:v>42249.591747685183</c:v>
                </c:pt>
                <c:pt idx="2738">
                  <c:v>42249.612581018519</c:v>
                </c:pt>
                <c:pt idx="2739">
                  <c:v>42249.633414351854</c:v>
                </c:pt>
                <c:pt idx="2740">
                  <c:v>42249.654247685183</c:v>
                </c:pt>
                <c:pt idx="2741">
                  <c:v>42249.675081018519</c:v>
                </c:pt>
                <c:pt idx="2742">
                  <c:v>42249.695914351854</c:v>
                </c:pt>
                <c:pt idx="2743">
                  <c:v>42249.716747685183</c:v>
                </c:pt>
                <c:pt idx="2744">
                  <c:v>42249.737581018519</c:v>
                </c:pt>
                <c:pt idx="2745">
                  <c:v>42249.758414351854</c:v>
                </c:pt>
                <c:pt idx="2746">
                  <c:v>42249.779247685183</c:v>
                </c:pt>
                <c:pt idx="2747">
                  <c:v>42249.800081018519</c:v>
                </c:pt>
                <c:pt idx="2748">
                  <c:v>42249.820914351854</c:v>
                </c:pt>
                <c:pt idx="2749">
                  <c:v>42249.841747685183</c:v>
                </c:pt>
                <c:pt idx="2750">
                  <c:v>42249.862581018519</c:v>
                </c:pt>
                <c:pt idx="2751">
                  <c:v>42249.883414351854</c:v>
                </c:pt>
                <c:pt idx="2752">
                  <c:v>42249.904247685183</c:v>
                </c:pt>
                <c:pt idx="2753">
                  <c:v>42249.925081018519</c:v>
                </c:pt>
                <c:pt idx="2754">
                  <c:v>42249.945914351854</c:v>
                </c:pt>
                <c:pt idx="2755">
                  <c:v>42249.966747685183</c:v>
                </c:pt>
                <c:pt idx="2756">
                  <c:v>42249.987581018519</c:v>
                </c:pt>
                <c:pt idx="2757">
                  <c:v>42250.008414351854</c:v>
                </c:pt>
                <c:pt idx="2758">
                  <c:v>42250.029247685183</c:v>
                </c:pt>
                <c:pt idx="2759">
                  <c:v>42250.050081018519</c:v>
                </c:pt>
                <c:pt idx="2760">
                  <c:v>42250.070914351854</c:v>
                </c:pt>
                <c:pt idx="2761">
                  <c:v>42250.091747685183</c:v>
                </c:pt>
                <c:pt idx="2762">
                  <c:v>42250.112581018519</c:v>
                </c:pt>
                <c:pt idx="2763">
                  <c:v>42250.133414351854</c:v>
                </c:pt>
                <c:pt idx="2764">
                  <c:v>42250.154247685183</c:v>
                </c:pt>
                <c:pt idx="2765">
                  <c:v>42250.175081018519</c:v>
                </c:pt>
                <c:pt idx="2766">
                  <c:v>42250.195914351854</c:v>
                </c:pt>
                <c:pt idx="2767">
                  <c:v>42250.216747685183</c:v>
                </c:pt>
                <c:pt idx="2768">
                  <c:v>42250.237581018519</c:v>
                </c:pt>
                <c:pt idx="2769">
                  <c:v>42250.258414351854</c:v>
                </c:pt>
                <c:pt idx="2770">
                  <c:v>42250.279247685183</c:v>
                </c:pt>
                <c:pt idx="2771">
                  <c:v>42250.300081018519</c:v>
                </c:pt>
                <c:pt idx="2772">
                  <c:v>42250.320914351854</c:v>
                </c:pt>
                <c:pt idx="2773">
                  <c:v>42250.341747685183</c:v>
                </c:pt>
                <c:pt idx="2774">
                  <c:v>42250.362581018519</c:v>
                </c:pt>
                <c:pt idx="2775">
                  <c:v>42250.383414351854</c:v>
                </c:pt>
                <c:pt idx="2776">
                  <c:v>42250.404247685183</c:v>
                </c:pt>
                <c:pt idx="2777">
                  <c:v>42250.425081018519</c:v>
                </c:pt>
                <c:pt idx="2778">
                  <c:v>42250.445914351854</c:v>
                </c:pt>
                <c:pt idx="2779">
                  <c:v>42250.466747685183</c:v>
                </c:pt>
                <c:pt idx="2780">
                  <c:v>42250.487581018519</c:v>
                </c:pt>
                <c:pt idx="2781">
                  <c:v>42250.508414351854</c:v>
                </c:pt>
                <c:pt idx="2782">
                  <c:v>42250.529247685183</c:v>
                </c:pt>
                <c:pt idx="2783">
                  <c:v>42250.550081018519</c:v>
                </c:pt>
                <c:pt idx="2784">
                  <c:v>42250.570914351854</c:v>
                </c:pt>
                <c:pt idx="2785">
                  <c:v>42250.591747685183</c:v>
                </c:pt>
                <c:pt idx="2786">
                  <c:v>42250.612581018519</c:v>
                </c:pt>
                <c:pt idx="2787">
                  <c:v>42250.633414351854</c:v>
                </c:pt>
                <c:pt idx="2788">
                  <c:v>42250.654247685183</c:v>
                </c:pt>
                <c:pt idx="2789">
                  <c:v>42250.675081018519</c:v>
                </c:pt>
                <c:pt idx="2790">
                  <c:v>42250.695914351854</c:v>
                </c:pt>
                <c:pt idx="2791">
                  <c:v>42250.716747685183</c:v>
                </c:pt>
                <c:pt idx="2792">
                  <c:v>42250.737581018519</c:v>
                </c:pt>
                <c:pt idx="2793">
                  <c:v>42250.758414351854</c:v>
                </c:pt>
                <c:pt idx="2794">
                  <c:v>42250.779247685183</c:v>
                </c:pt>
                <c:pt idx="2795">
                  <c:v>42250.800081018519</c:v>
                </c:pt>
                <c:pt idx="2796">
                  <c:v>42250.820914351854</c:v>
                </c:pt>
                <c:pt idx="2797">
                  <c:v>42250.841747685183</c:v>
                </c:pt>
                <c:pt idx="2798">
                  <c:v>42250.862581018519</c:v>
                </c:pt>
                <c:pt idx="2799">
                  <c:v>42250.883414351854</c:v>
                </c:pt>
                <c:pt idx="2800">
                  <c:v>42250.904247685183</c:v>
                </c:pt>
                <c:pt idx="2801">
                  <c:v>42250.925081018519</c:v>
                </c:pt>
                <c:pt idx="2802">
                  <c:v>42250.945914351854</c:v>
                </c:pt>
                <c:pt idx="2803">
                  <c:v>42250.966747685183</c:v>
                </c:pt>
                <c:pt idx="2804">
                  <c:v>42250.987581018519</c:v>
                </c:pt>
                <c:pt idx="2805">
                  <c:v>42251.008414351854</c:v>
                </c:pt>
                <c:pt idx="2806">
                  <c:v>42251.029247685183</c:v>
                </c:pt>
                <c:pt idx="2807">
                  <c:v>42251.050081018519</c:v>
                </c:pt>
                <c:pt idx="2808">
                  <c:v>42251.070914351854</c:v>
                </c:pt>
                <c:pt idx="2809">
                  <c:v>42251.091747685183</c:v>
                </c:pt>
                <c:pt idx="2810">
                  <c:v>42251.112581018519</c:v>
                </c:pt>
                <c:pt idx="2811">
                  <c:v>42251.133414351854</c:v>
                </c:pt>
                <c:pt idx="2812">
                  <c:v>42251.154247685183</c:v>
                </c:pt>
                <c:pt idx="2813">
                  <c:v>42251.175081018519</c:v>
                </c:pt>
                <c:pt idx="2814">
                  <c:v>42251.195914351854</c:v>
                </c:pt>
                <c:pt idx="2815">
                  <c:v>42251.216747685183</c:v>
                </c:pt>
                <c:pt idx="2816">
                  <c:v>42251.237581018519</c:v>
                </c:pt>
                <c:pt idx="2817">
                  <c:v>42251.258414351854</c:v>
                </c:pt>
                <c:pt idx="2818">
                  <c:v>42251.279247685183</c:v>
                </c:pt>
                <c:pt idx="2819">
                  <c:v>42251.300081018519</c:v>
                </c:pt>
                <c:pt idx="2820">
                  <c:v>42251.320914351854</c:v>
                </c:pt>
                <c:pt idx="2821">
                  <c:v>42251.341747685183</c:v>
                </c:pt>
                <c:pt idx="2822">
                  <c:v>42251.362581018519</c:v>
                </c:pt>
                <c:pt idx="2823">
                  <c:v>42251.383414351854</c:v>
                </c:pt>
                <c:pt idx="2824">
                  <c:v>42251.404247685183</c:v>
                </c:pt>
                <c:pt idx="2825">
                  <c:v>42251.425081018519</c:v>
                </c:pt>
                <c:pt idx="2826">
                  <c:v>42251.445914351854</c:v>
                </c:pt>
                <c:pt idx="2827">
                  <c:v>42251.466747685183</c:v>
                </c:pt>
                <c:pt idx="2828">
                  <c:v>42251.487581018519</c:v>
                </c:pt>
                <c:pt idx="2829">
                  <c:v>42251.508414351854</c:v>
                </c:pt>
                <c:pt idx="2830">
                  <c:v>42251.529247685183</c:v>
                </c:pt>
                <c:pt idx="2831">
                  <c:v>42251.550081018519</c:v>
                </c:pt>
                <c:pt idx="2832">
                  <c:v>42251.570914351854</c:v>
                </c:pt>
                <c:pt idx="2833">
                  <c:v>42251.591747685183</c:v>
                </c:pt>
                <c:pt idx="2834">
                  <c:v>42251.612581018519</c:v>
                </c:pt>
                <c:pt idx="2835">
                  <c:v>42251.633414351854</c:v>
                </c:pt>
                <c:pt idx="2836">
                  <c:v>42251.654247685183</c:v>
                </c:pt>
                <c:pt idx="2837">
                  <c:v>42251.675081018519</c:v>
                </c:pt>
                <c:pt idx="2838">
                  <c:v>42251.695914351854</c:v>
                </c:pt>
                <c:pt idx="2839">
                  <c:v>42251.716747685183</c:v>
                </c:pt>
                <c:pt idx="2840">
                  <c:v>42251.737581018519</c:v>
                </c:pt>
                <c:pt idx="2841">
                  <c:v>42251.758414351854</c:v>
                </c:pt>
                <c:pt idx="2842">
                  <c:v>42251.779247685183</c:v>
                </c:pt>
                <c:pt idx="2843">
                  <c:v>42251.800081018519</c:v>
                </c:pt>
                <c:pt idx="2844">
                  <c:v>42251.820914351854</c:v>
                </c:pt>
                <c:pt idx="2845">
                  <c:v>42251.841747685183</c:v>
                </c:pt>
                <c:pt idx="2846">
                  <c:v>42251.862581018519</c:v>
                </c:pt>
                <c:pt idx="2847">
                  <c:v>42251.883414351854</c:v>
                </c:pt>
                <c:pt idx="2848">
                  <c:v>42251.904247685183</c:v>
                </c:pt>
                <c:pt idx="2849">
                  <c:v>42251.925081018519</c:v>
                </c:pt>
                <c:pt idx="2850">
                  <c:v>42251.945914351854</c:v>
                </c:pt>
                <c:pt idx="2851">
                  <c:v>42251.966747685183</c:v>
                </c:pt>
                <c:pt idx="2852">
                  <c:v>42251.987581018519</c:v>
                </c:pt>
                <c:pt idx="2853">
                  <c:v>42252.008414351854</c:v>
                </c:pt>
                <c:pt idx="2854">
                  <c:v>42252.029247685183</c:v>
                </c:pt>
                <c:pt idx="2855">
                  <c:v>42252.050081018519</c:v>
                </c:pt>
                <c:pt idx="2856">
                  <c:v>42252.070914351854</c:v>
                </c:pt>
                <c:pt idx="2857">
                  <c:v>42252.091747685183</c:v>
                </c:pt>
                <c:pt idx="2858">
                  <c:v>42252.112581018519</c:v>
                </c:pt>
                <c:pt idx="2859">
                  <c:v>42252.133414351854</c:v>
                </c:pt>
                <c:pt idx="2860">
                  <c:v>42252.154247685183</c:v>
                </c:pt>
                <c:pt idx="2861">
                  <c:v>42252.175081018519</c:v>
                </c:pt>
                <c:pt idx="2862">
                  <c:v>42252.195914351854</c:v>
                </c:pt>
                <c:pt idx="2863">
                  <c:v>42252.216747685183</c:v>
                </c:pt>
                <c:pt idx="2864">
                  <c:v>42252.237581018519</c:v>
                </c:pt>
                <c:pt idx="2865">
                  <c:v>42252.258414351854</c:v>
                </c:pt>
                <c:pt idx="2866">
                  <c:v>42252.279247685183</c:v>
                </c:pt>
                <c:pt idx="2867">
                  <c:v>42252.300081018519</c:v>
                </c:pt>
                <c:pt idx="2868">
                  <c:v>42252.320914351854</c:v>
                </c:pt>
                <c:pt idx="2869">
                  <c:v>42252.341747685183</c:v>
                </c:pt>
                <c:pt idx="2870">
                  <c:v>42252.362581018519</c:v>
                </c:pt>
                <c:pt idx="2871">
                  <c:v>42252.383414351854</c:v>
                </c:pt>
                <c:pt idx="2872">
                  <c:v>42252.404247685183</c:v>
                </c:pt>
                <c:pt idx="2873">
                  <c:v>42252.425081018519</c:v>
                </c:pt>
                <c:pt idx="2874">
                  <c:v>42252.445914351854</c:v>
                </c:pt>
                <c:pt idx="2875">
                  <c:v>42252.466747685183</c:v>
                </c:pt>
                <c:pt idx="2876">
                  <c:v>42252.487581018519</c:v>
                </c:pt>
                <c:pt idx="2877">
                  <c:v>42252.508414351854</c:v>
                </c:pt>
                <c:pt idx="2878">
                  <c:v>42252.529247685183</c:v>
                </c:pt>
                <c:pt idx="2879">
                  <c:v>42252.550081018519</c:v>
                </c:pt>
                <c:pt idx="2880">
                  <c:v>42252.570914351854</c:v>
                </c:pt>
                <c:pt idx="2881">
                  <c:v>42252.591747685183</c:v>
                </c:pt>
                <c:pt idx="2882">
                  <c:v>42252.612581018519</c:v>
                </c:pt>
                <c:pt idx="2883">
                  <c:v>42252.633414351854</c:v>
                </c:pt>
                <c:pt idx="2884">
                  <c:v>42252.654247685183</c:v>
                </c:pt>
                <c:pt idx="2885">
                  <c:v>42252.675081018519</c:v>
                </c:pt>
                <c:pt idx="2886">
                  <c:v>42252.695914351854</c:v>
                </c:pt>
                <c:pt idx="2887">
                  <c:v>42252.716747685183</c:v>
                </c:pt>
                <c:pt idx="2888">
                  <c:v>42252.737581018519</c:v>
                </c:pt>
                <c:pt idx="2889">
                  <c:v>42252.758414351854</c:v>
                </c:pt>
                <c:pt idx="2890">
                  <c:v>42252.779247685183</c:v>
                </c:pt>
                <c:pt idx="2891">
                  <c:v>42252.800081018519</c:v>
                </c:pt>
                <c:pt idx="2892">
                  <c:v>42252.820914351854</c:v>
                </c:pt>
                <c:pt idx="2893">
                  <c:v>42252.841747685183</c:v>
                </c:pt>
                <c:pt idx="2894">
                  <c:v>42252.862581018519</c:v>
                </c:pt>
                <c:pt idx="2895">
                  <c:v>42252.883414351854</c:v>
                </c:pt>
                <c:pt idx="2896">
                  <c:v>42252.904247685183</c:v>
                </c:pt>
                <c:pt idx="2897">
                  <c:v>42252.925081018519</c:v>
                </c:pt>
                <c:pt idx="2898">
                  <c:v>42252.945914351854</c:v>
                </c:pt>
                <c:pt idx="2899">
                  <c:v>42252.966747685183</c:v>
                </c:pt>
                <c:pt idx="2900">
                  <c:v>42252.987581018519</c:v>
                </c:pt>
                <c:pt idx="2901">
                  <c:v>42253.008414351854</c:v>
                </c:pt>
                <c:pt idx="2902">
                  <c:v>42253.029247685183</c:v>
                </c:pt>
                <c:pt idx="2903">
                  <c:v>42253.050081018519</c:v>
                </c:pt>
                <c:pt idx="2904">
                  <c:v>42253.070914351854</c:v>
                </c:pt>
                <c:pt idx="2905">
                  <c:v>42253.091747685183</c:v>
                </c:pt>
                <c:pt idx="2906">
                  <c:v>42253.112581018519</c:v>
                </c:pt>
                <c:pt idx="2907">
                  <c:v>42253.133414351854</c:v>
                </c:pt>
                <c:pt idx="2908">
                  <c:v>42253.154247685183</c:v>
                </c:pt>
                <c:pt idx="2909">
                  <c:v>42253.175081018519</c:v>
                </c:pt>
                <c:pt idx="2910">
                  <c:v>42253.195914351854</c:v>
                </c:pt>
                <c:pt idx="2911">
                  <c:v>42253.216747685183</c:v>
                </c:pt>
                <c:pt idx="2912">
                  <c:v>42253.237581018519</c:v>
                </c:pt>
                <c:pt idx="2913">
                  <c:v>42253.258414351854</c:v>
                </c:pt>
                <c:pt idx="2914">
                  <c:v>42253.279247685183</c:v>
                </c:pt>
                <c:pt idx="2915">
                  <c:v>42253.300081018519</c:v>
                </c:pt>
                <c:pt idx="2916">
                  <c:v>42253.320914351854</c:v>
                </c:pt>
                <c:pt idx="2917">
                  <c:v>42253.341747685183</c:v>
                </c:pt>
                <c:pt idx="2918">
                  <c:v>42253.362581018519</c:v>
                </c:pt>
                <c:pt idx="2919">
                  <c:v>42253.383414351854</c:v>
                </c:pt>
                <c:pt idx="2920">
                  <c:v>42253.404247685183</c:v>
                </c:pt>
                <c:pt idx="2921">
                  <c:v>42253.425081018519</c:v>
                </c:pt>
                <c:pt idx="2922">
                  <c:v>42253.445914351854</c:v>
                </c:pt>
                <c:pt idx="2923">
                  <c:v>42253.466747685183</c:v>
                </c:pt>
                <c:pt idx="2924">
                  <c:v>42253.487581018519</c:v>
                </c:pt>
                <c:pt idx="2925">
                  <c:v>42253.508414351854</c:v>
                </c:pt>
                <c:pt idx="2926">
                  <c:v>42253.529247685183</c:v>
                </c:pt>
                <c:pt idx="2927">
                  <c:v>42253.550081018519</c:v>
                </c:pt>
                <c:pt idx="2928">
                  <c:v>42253.570914351854</c:v>
                </c:pt>
                <c:pt idx="2929">
                  <c:v>42253.591747685183</c:v>
                </c:pt>
                <c:pt idx="2930">
                  <c:v>42253.612581018519</c:v>
                </c:pt>
                <c:pt idx="2931">
                  <c:v>42253.633414351854</c:v>
                </c:pt>
                <c:pt idx="2932">
                  <c:v>42253.654247685183</c:v>
                </c:pt>
                <c:pt idx="2933">
                  <c:v>42253.675081018519</c:v>
                </c:pt>
                <c:pt idx="2934">
                  <c:v>42253.695914351854</c:v>
                </c:pt>
                <c:pt idx="2935">
                  <c:v>42253.716747685183</c:v>
                </c:pt>
                <c:pt idx="2936">
                  <c:v>42253.737581018519</c:v>
                </c:pt>
                <c:pt idx="2937">
                  <c:v>42253.758414351854</c:v>
                </c:pt>
                <c:pt idx="2938">
                  <c:v>42253.779247685183</c:v>
                </c:pt>
                <c:pt idx="2939">
                  <c:v>42253.800081018519</c:v>
                </c:pt>
                <c:pt idx="2940">
                  <c:v>42253.820914351854</c:v>
                </c:pt>
                <c:pt idx="2941">
                  <c:v>42253.841747685183</c:v>
                </c:pt>
                <c:pt idx="2942">
                  <c:v>42253.862581018519</c:v>
                </c:pt>
                <c:pt idx="2943">
                  <c:v>42253.883414351854</c:v>
                </c:pt>
                <c:pt idx="2944">
                  <c:v>42253.904247685183</c:v>
                </c:pt>
                <c:pt idx="2945">
                  <c:v>42253.925081018519</c:v>
                </c:pt>
                <c:pt idx="2946">
                  <c:v>42253.945914351854</c:v>
                </c:pt>
                <c:pt idx="2947">
                  <c:v>42253.966747685183</c:v>
                </c:pt>
                <c:pt idx="2948">
                  <c:v>42253.987581018519</c:v>
                </c:pt>
                <c:pt idx="2949">
                  <c:v>42254.008414351854</c:v>
                </c:pt>
                <c:pt idx="2950">
                  <c:v>42254.029247685183</c:v>
                </c:pt>
                <c:pt idx="2951">
                  <c:v>42254.050081018519</c:v>
                </c:pt>
                <c:pt idx="2952">
                  <c:v>42254.070914351854</c:v>
                </c:pt>
                <c:pt idx="2953">
                  <c:v>42254.091747685183</c:v>
                </c:pt>
                <c:pt idx="2954">
                  <c:v>42254.112581018519</c:v>
                </c:pt>
                <c:pt idx="2955">
                  <c:v>42254.133414351854</c:v>
                </c:pt>
                <c:pt idx="2956">
                  <c:v>42254.154247685183</c:v>
                </c:pt>
                <c:pt idx="2957">
                  <c:v>42254.175081018519</c:v>
                </c:pt>
                <c:pt idx="2958">
                  <c:v>42254.195914351854</c:v>
                </c:pt>
                <c:pt idx="2959">
                  <c:v>42254.216747685183</c:v>
                </c:pt>
                <c:pt idx="2960">
                  <c:v>42254.237581018519</c:v>
                </c:pt>
                <c:pt idx="2961">
                  <c:v>42254.258414351854</c:v>
                </c:pt>
                <c:pt idx="2962">
                  <c:v>42254.279247685183</c:v>
                </c:pt>
                <c:pt idx="2963">
                  <c:v>42254.300081018519</c:v>
                </c:pt>
                <c:pt idx="2964">
                  <c:v>42254.320914351854</c:v>
                </c:pt>
                <c:pt idx="2965">
                  <c:v>42254.341747685183</c:v>
                </c:pt>
                <c:pt idx="2966">
                  <c:v>42254.362581018519</c:v>
                </c:pt>
                <c:pt idx="2967">
                  <c:v>42254.383414351854</c:v>
                </c:pt>
                <c:pt idx="2968">
                  <c:v>42254.404247685183</c:v>
                </c:pt>
                <c:pt idx="2969">
                  <c:v>42254.425081018519</c:v>
                </c:pt>
                <c:pt idx="2970">
                  <c:v>42254.445914351854</c:v>
                </c:pt>
                <c:pt idx="2971">
                  <c:v>42254.466747685183</c:v>
                </c:pt>
                <c:pt idx="2972">
                  <c:v>42254.487581018519</c:v>
                </c:pt>
                <c:pt idx="2973">
                  <c:v>42254.508414351854</c:v>
                </c:pt>
                <c:pt idx="2974">
                  <c:v>42254.529247685183</c:v>
                </c:pt>
                <c:pt idx="2975">
                  <c:v>42254.550081018519</c:v>
                </c:pt>
                <c:pt idx="2976">
                  <c:v>42254.570914351854</c:v>
                </c:pt>
                <c:pt idx="2977">
                  <c:v>42254.591747685183</c:v>
                </c:pt>
                <c:pt idx="2978">
                  <c:v>42254.612581018519</c:v>
                </c:pt>
                <c:pt idx="2979">
                  <c:v>42254.633414351854</c:v>
                </c:pt>
                <c:pt idx="2980">
                  <c:v>42254.654247685183</c:v>
                </c:pt>
                <c:pt idx="2981">
                  <c:v>42254.675081018519</c:v>
                </c:pt>
                <c:pt idx="2982">
                  <c:v>42254.695914351854</c:v>
                </c:pt>
                <c:pt idx="2983">
                  <c:v>42254.716747685183</c:v>
                </c:pt>
                <c:pt idx="2984">
                  <c:v>42254.737581018519</c:v>
                </c:pt>
                <c:pt idx="2985">
                  <c:v>42254.758414351854</c:v>
                </c:pt>
                <c:pt idx="2986">
                  <c:v>42254.779247685183</c:v>
                </c:pt>
                <c:pt idx="2987">
                  <c:v>42254.800081018519</c:v>
                </c:pt>
                <c:pt idx="2988">
                  <c:v>42254.820914351854</c:v>
                </c:pt>
                <c:pt idx="2989">
                  <c:v>42254.841747685183</c:v>
                </c:pt>
                <c:pt idx="2990">
                  <c:v>42254.862581018519</c:v>
                </c:pt>
                <c:pt idx="2991">
                  <c:v>42254.883414351854</c:v>
                </c:pt>
                <c:pt idx="2992">
                  <c:v>42254.904247685183</c:v>
                </c:pt>
                <c:pt idx="2993">
                  <c:v>42254.925081018519</c:v>
                </c:pt>
                <c:pt idx="2994">
                  <c:v>42254.945914351854</c:v>
                </c:pt>
                <c:pt idx="2995">
                  <c:v>42254.966747685183</c:v>
                </c:pt>
                <c:pt idx="2996">
                  <c:v>42254.987581018519</c:v>
                </c:pt>
                <c:pt idx="2997">
                  <c:v>42255.008414351854</c:v>
                </c:pt>
                <c:pt idx="2998">
                  <c:v>42255.029247685183</c:v>
                </c:pt>
                <c:pt idx="2999">
                  <c:v>42255.050081018519</c:v>
                </c:pt>
                <c:pt idx="3000">
                  <c:v>42255.070914351854</c:v>
                </c:pt>
                <c:pt idx="3001">
                  <c:v>42255.091747685183</c:v>
                </c:pt>
                <c:pt idx="3002">
                  <c:v>42255.112581018519</c:v>
                </c:pt>
                <c:pt idx="3003">
                  <c:v>42255.133414351854</c:v>
                </c:pt>
                <c:pt idx="3004">
                  <c:v>42255.154247685183</c:v>
                </c:pt>
                <c:pt idx="3005">
                  <c:v>42255.175081018519</c:v>
                </c:pt>
                <c:pt idx="3006">
                  <c:v>42255.195914351854</c:v>
                </c:pt>
                <c:pt idx="3007">
                  <c:v>42255.216747685183</c:v>
                </c:pt>
                <c:pt idx="3008">
                  <c:v>42255.237581018519</c:v>
                </c:pt>
                <c:pt idx="3009">
                  <c:v>42255.258414351854</c:v>
                </c:pt>
                <c:pt idx="3010">
                  <c:v>42255.279247685183</c:v>
                </c:pt>
                <c:pt idx="3011">
                  <c:v>42255.300081018519</c:v>
                </c:pt>
                <c:pt idx="3012">
                  <c:v>42255.320914351854</c:v>
                </c:pt>
                <c:pt idx="3013">
                  <c:v>42255.341747685183</c:v>
                </c:pt>
                <c:pt idx="3014">
                  <c:v>42255.362581018519</c:v>
                </c:pt>
                <c:pt idx="3015">
                  <c:v>42255.383414351854</c:v>
                </c:pt>
                <c:pt idx="3016">
                  <c:v>42255.404247685183</c:v>
                </c:pt>
                <c:pt idx="3017">
                  <c:v>42255.425081018519</c:v>
                </c:pt>
                <c:pt idx="3018">
                  <c:v>42255.445914351854</c:v>
                </c:pt>
                <c:pt idx="3019">
                  <c:v>42255.466747685183</c:v>
                </c:pt>
                <c:pt idx="3020">
                  <c:v>42255.487581018519</c:v>
                </c:pt>
                <c:pt idx="3021">
                  <c:v>42255.508414351854</c:v>
                </c:pt>
                <c:pt idx="3022">
                  <c:v>42255.529247685183</c:v>
                </c:pt>
                <c:pt idx="3023">
                  <c:v>42255.550081018519</c:v>
                </c:pt>
                <c:pt idx="3024">
                  <c:v>42255.570914351854</c:v>
                </c:pt>
                <c:pt idx="3025">
                  <c:v>42255.591747685183</c:v>
                </c:pt>
                <c:pt idx="3026">
                  <c:v>42255.612581018519</c:v>
                </c:pt>
                <c:pt idx="3027">
                  <c:v>42255.633414351854</c:v>
                </c:pt>
                <c:pt idx="3028">
                  <c:v>42255.654247685183</c:v>
                </c:pt>
                <c:pt idx="3029">
                  <c:v>42255.675081018519</c:v>
                </c:pt>
                <c:pt idx="3030">
                  <c:v>42255.695914351854</c:v>
                </c:pt>
                <c:pt idx="3031">
                  <c:v>42255.716747685183</c:v>
                </c:pt>
                <c:pt idx="3032">
                  <c:v>42255.737581018519</c:v>
                </c:pt>
                <c:pt idx="3033">
                  <c:v>42255.758414351854</c:v>
                </c:pt>
                <c:pt idx="3034">
                  <c:v>42255.779247685183</c:v>
                </c:pt>
                <c:pt idx="3035">
                  <c:v>42255.800081018519</c:v>
                </c:pt>
                <c:pt idx="3036">
                  <c:v>42255.820914351854</c:v>
                </c:pt>
                <c:pt idx="3037">
                  <c:v>42255.841747685183</c:v>
                </c:pt>
                <c:pt idx="3038">
                  <c:v>42255.862581018519</c:v>
                </c:pt>
                <c:pt idx="3039">
                  <c:v>42255.883414351854</c:v>
                </c:pt>
                <c:pt idx="3040">
                  <c:v>42255.904247685183</c:v>
                </c:pt>
                <c:pt idx="3041">
                  <c:v>42255.925081018519</c:v>
                </c:pt>
                <c:pt idx="3042">
                  <c:v>42255.945914351854</c:v>
                </c:pt>
                <c:pt idx="3043">
                  <c:v>42255.966747685183</c:v>
                </c:pt>
                <c:pt idx="3044">
                  <c:v>42255.987581018519</c:v>
                </c:pt>
                <c:pt idx="3045">
                  <c:v>42256.008414351854</c:v>
                </c:pt>
                <c:pt idx="3046">
                  <c:v>42256.029247685183</c:v>
                </c:pt>
                <c:pt idx="3047">
                  <c:v>42256.050081018519</c:v>
                </c:pt>
                <c:pt idx="3048">
                  <c:v>42256.070914351854</c:v>
                </c:pt>
                <c:pt idx="3049">
                  <c:v>42256.091747685183</c:v>
                </c:pt>
                <c:pt idx="3050">
                  <c:v>42256.112581018519</c:v>
                </c:pt>
                <c:pt idx="3051">
                  <c:v>42256.133414351854</c:v>
                </c:pt>
                <c:pt idx="3052">
                  <c:v>42256.154247685183</c:v>
                </c:pt>
                <c:pt idx="3053">
                  <c:v>42256.175081018519</c:v>
                </c:pt>
                <c:pt idx="3054">
                  <c:v>42256.195914351854</c:v>
                </c:pt>
                <c:pt idx="3055">
                  <c:v>42256.216747685183</c:v>
                </c:pt>
                <c:pt idx="3056">
                  <c:v>42256.237581018519</c:v>
                </c:pt>
                <c:pt idx="3057">
                  <c:v>42256.258414351854</c:v>
                </c:pt>
                <c:pt idx="3058">
                  <c:v>42256.279247685183</c:v>
                </c:pt>
                <c:pt idx="3059">
                  <c:v>42256.300081018519</c:v>
                </c:pt>
                <c:pt idx="3060">
                  <c:v>42256.320914351854</c:v>
                </c:pt>
                <c:pt idx="3061">
                  <c:v>42256.341747685183</c:v>
                </c:pt>
                <c:pt idx="3062">
                  <c:v>42256.362581018519</c:v>
                </c:pt>
                <c:pt idx="3063">
                  <c:v>42256.383414351854</c:v>
                </c:pt>
                <c:pt idx="3064">
                  <c:v>42256.404247685183</c:v>
                </c:pt>
                <c:pt idx="3065">
                  <c:v>42256.425081018519</c:v>
                </c:pt>
                <c:pt idx="3066">
                  <c:v>42256.445914351854</c:v>
                </c:pt>
                <c:pt idx="3067">
                  <c:v>42256.466747685183</c:v>
                </c:pt>
                <c:pt idx="3068">
                  <c:v>42256.487581018519</c:v>
                </c:pt>
                <c:pt idx="3069">
                  <c:v>42256.508414351854</c:v>
                </c:pt>
                <c:pt idx="3070">
                  <c:v>42256.529247685183</c:v>
                </c:pt>
                <c:pt idx="3071">
                  <c:v>42256.550081018519</c:v>
                </c:pt>
                <c:pt idx="3072">
                  <c:v>42256.570914351854</c:v>
                </c:pt>
                <c:pt idx="3073">
                  <c:v>42256.591747685183</c:v>
                </c:pt>
                <c:pt idx="3074">
                  <c:v>42256.612581018519</c:v>
                </c:pt>
                <c:pt idx="3075">
                  <c:v>42256.633414351854</c:v>
                </c:pt>
                <c:pt idx="3076">
                  <c:v>42256.654247685183</c:v>
                </c:pt>
                <c:pt idx="3077">
                  <c:v>42256.675081018519</c:v>
                </c:pt>
                <c:pt idx="3078">
                  <c:v>42256.695914351854</c:v>
                </c:pt>
                <c:pt idx="3079">
                  <c:v>42256.716747685183</c:v>
                </c:pt>
                <c:pt idx="3080">
                  <c:v>42256.737581018519</c:v>
                </c:pt>
                <c:pt idx="3081">
                  <c:v>42256.758414351854</c:v>
                </c:pt>
                <c:pt idx="3082">
                  <c:v>42256.779247685183</c:v>
                </c:pt>
                <c:pt idx="3083">
                  <c:v>42256.800081018519</c:v>
                </c:pt>
                <c:pt idx="3084">
                  <c:v>42256.820914351854</c:v>
                </c:pt>
                <c:pt idx="3085">
                  <c:v>42256.841747685183</c:v>
                </c:pt>
                <c:pt idx="3086">
                  <c:v>42256.862581018519</c:v>
                </c:pt>
                <c:pt idx="3087">
                  <c:v>42256.883414351854</c:v>
                </c:pt>
                <c:pt idx="3088">
                  <c:v>42256.904247685183</c:v>
                </c:pt>
                <c:pt idx="3089">
                  <c:v>42256.925081018519</c:v>
                </c:pt>
                <c:pt idx="3090">
                  <c:v>42256.945914351854</c:v>
                </c:pt>
                <c:pt idx="3091">
                  <c:v>42256.966747685183</c:v>
                </c:pt>
                <c:pt idx="3092">
                  <c:v>42256.987581018519</c:v>
                </c:pt>
                <c:pt idx="3093">
                  <c:v>42257.008414351854</c:v>
                </c:pt>
                <c:pt idx="3094">
                  <c:v>42257.029247685183</c:v>
                </c:pt>
                <c:pt idx="3095">
                  <c:v>42257.050081018519</c:v>
                </c:pt>
                <c:pt idx="3096">
                  <c:v>42257.070914351854</c:v>
                </c:pt>
                <c:pt idx="3097">
                  <c:v>42257.091747685183</c:v>
                </c:pt>
                <c:pt idx="3098">
                  <c:v>42257.112581018519</c:v>
                </c:pt>
                <c:pt idx="3099">
                  <c:v>42257.133414351854</c:v>
                </c:pt>
                <c:pt idx="3100">
                  <c:v>42257.154247685183</c:v>
                </c:pt>
                <c:pt idx="3101">
                  <c:v>42257.175081018519</c:v>
                </c:pt>
                <c:pt idx="3102">
                  <c:v>42257.195914351854</c:v>
                </c:pt>
                <c:pt idx="3103">
                  <c:v>42257.216747685183</c:v>
                </c:pt>
                <c:pt idx="3104">
                  <c:v>42257.237581018519</c:v>
                </c:pt>
                <c:pt idx="3105">
                  <c:v>42257.258414351854</c:v>
                </c:pt>
                <c:pt idx="3106">
                  <c:v>42257.279247685183</c:v>
                </c:pt>
                <c:pt idx="3107">
                  <c:v>42257.300081018519</c:v>
                </c:pt>
                <c:pt idx="3108">
                  <c:v>42257.320914351854</c:v>
                </c:pt>
                <c:pt idx="3109">
                  <c:v>42257.341747685183</c:v>
                </c:pt>
                <c:pt idx="3110">
                  <c:v>42257.362581018519</c:v>
                </c:pt>
                <c:pt idx="3111">
                  <c:v>42257.383414351854</c:v>
                </c:pt>
                <c:pt idx="3112">
                  <c:v>42257.404247685183</c:v>
                </c:pt>
                <c:pt idx="3113">
                  <c:v>42257.425081018519</c:v>
                </c:pt>
                <c:pt idx="3114">
                  <c:v>42257.445914351854</c:v>
                </c:pt>
                <c:pt idx="3115">
                  <c:v>42257.466747685183</c:v>
                </c:pt>
                <c:pt idx="3116">
                  <c:v>42257.487581018519</c:v>
                </c:pt>
                <c:pt idx="3117">
                  <c:v>42257.508414351854</c:v>
                </c:pt>
                <c:pt idx="3118">
                  <c:v>42257.529247685183</c:v>
                </c:pt>
                <c:pt idx="3119">
                  <c:v>42257.550081018519</c:v>
                </c:pt>
                <c:pt idx="3120">
                  <c:v>42257.570914351854</c:v>
                </c:pt>
                <c:pt idx="3121">
                  <c:v>42257.591747685183</c:v>
                </c:pt>
                <c:pt idx="3122">
                  <c:v>42257.612581018519</c:v>
                </c:pt>
                <c:pt idx="3123">
                  <c:v>42257.633414351854</c:v>
                </c:pt>
                <c:pt idx="3124">
                  <c:v>42257.654247685183</c:v>
                </c:pt>
                <c:pt idx="3125">
                  <c:v>42257.675081018519</c:v>
                </c:pt>
                <c:pt idx="3126">
                  <c:v>42257.695914351854</c:v>
                </c:pt>
                <c:pt idx="3127">
                  <c:v>42257.716747685183</c:v>
                </c:pt>
                <c:pt idx="3128">
                  <c:v>42257.737581018519</c:v>
                </c:pt>
                <c:pt idx="3129">
                  <c:v>42257.758414351854</c:v>
                </c:pt>
                <c:pt idx="3130">
                  <c:v>42257.779247685183</c:v>
                </c:pt>
                <c:pt idx="3131">
                  <c:v>42257.800081018519</c:v>
                </c:pt>
                <c:pt idx="3132">
                  <c:v>42257.820914351854</c:v>
                </c:pt>
                <c:pt idx="3133">
                  <c:v>42257.841747685183</c:v>
                </c:pt>
                <c:pt idx="3134">
                  <c:v>42257.862581018519</c:v>
                </c:pt>
                <c:pt idx="3135">
                  <c:v>42257.883414351854</c:v>
                </c:pt>
                <c:pt idx="3136">
                  <c:v>42257.904247685183</c:v>
                </c:pt>
                <c:pt idx="3137">
                  <c:v>42257.925081018519</c:v>
                </c:pt>
                <c:pt idx="3138">
                  <c:v>42257.945914351854</c:v>
                </c:pt>
                <c:pt idx="3139">
                  <c:v>42257.966747685183</c:v>
                </c:pt>
                <c:pt idx="3140">
                  <c:v>42257.987581018519</c:v>
                </c:pt>
                <c:pt idx="3141">
                  <c:v>42258.008414351854</c:v>
                </c:pt>
                <c:pt idx="3142">
                  <c:v>42258.029247685183</c:v>
                </c:pt>
                <c:pt idx="3143">
                  <c:v>42258.050081018519</c:v>
                </c:pt>
                <c:pt idx="3144">
                  <c:v>42258.070914351854</c:v>
                </c:pt>
                <c:pt idx="3145">
                  <c:v>42258.091747685183</c:v>
                </c:pt>
                <c:pt idx="3146">
                  <c:v>42258.112581018519</c:v>
                </c:pt>
                <c:pt idx="3147">
                  <c:v>42258.133414351854</c:v>
                </c:pt>
                <c:pt idx="3148">
                  <c:v>42258.154247685183</c:v>
                </c:pt>
                <c:pt idx="3149">
                  <c:v>42258.175081018519</c:v>
                </c:pt>
                <c:pt idx="3150">
                  <c:v>42258.195914351854</c:v>
                </c:pt>
                <c:pt idx="3151">
                  <c:v>42258.216747685183</c:v>
                </c:pt>
                <c:pt idx="3152">
                  <c:v>42258.237581018519</c:v>
                </c:pt>
                <c:pt idx="3153">
                  <c:v>42258.258414351854</c:v>
                </c:pt>
                <c:pt idx="3154">
                  <c:v>42258.279247685183</c:v>
                </c:pt>
                <c:pt idx="3155">
                  <c:v>42258.300081018519</c:v>
                </c:pt>
                <c:pt idx="3156">
                  <c:v>42258.320914351854</c:v>
                </c:pt>
                <c:pt idx="3157">
                  <c:v>42258.341747685183</c:v>
                </c:pt>
                <c:pt idx="3158">
                  <c:v>42258.362581018519</c:v>
                </c:pt>
                <c:pt idx="3159">
                  <c:v>42258.383414351854</c:v>
                </c:pt>
                <c:pt idx="3160">
                  <c:v>42258.404247685183</c:v>
                </c:pt>
                <c:pt idx="3161">
                  <c:v>42258.425081018519</c:v>
                </c:pt>
                <c:pt idx="3162">
                  <c:v>42258.445914351854</c:v>
                </c:pt>
                <c:pt idx="3163">
                  <c:v>42258.466747685183</c:v>
                </c:pt>
                <c:pt idx="3164">
                  <c:v>42258.487581018519</c:v>
                </c:pt>
                <c:pt idx="3165">
                  <c:v>42258.508414351854</c:v>
                </c:pt>
                <c:pt idx="3166">
                  <c:v>42258.529247685183</c:v>
                </c:pt>
                <c:pt idx="3167">
                  <c:v>42258.550081018519</c:v>
                </c:pt>
                <c:pt idx="3168">
                  <c:v>42258.570914351854</c:v>
                </c:pt>
                <c:pt idx="3169">
                  <c:v>42258.591747685183</c:v>
                </c:pt>
                <c:pt idx="3170">
                  <c:v>42258.612581018519</c:v>
                </c:pt>
                <c:pt idx="3171">
                  <c:v>42258.633414351854</c:v>
                </c:pt>
                <c:pt idx="3172">
                  <c:v>42258.654247685183</c:v>
                </c:pt>
                <c:pt idx="3173">
                  <c:v>42258.675081018519</c:v>
                </c:pt>
                <c:pt idx="3174">
                  <c:v>42258.695914351854</c:v>
                </c:pt>
                <c:pt idx="3175">
                  <c:v>42258.716747685183</c:v>
                </c:pt>
                <c:pt idx="3176">
                  <c:v>42258.737581018519</c:v>
                </c:pt>
                <c:pt idx="3177">
                  <c:v>42258.758414351854</c:v>
                </c:pt>
                <c:pt idx="3178">
                  <c:v>42258.779247685183</c:v>
                </c:pt>
                <c:pt idx="3179">
                  <c:v>42258.800081018519</c:v>
                </c:pt>
                <c:pt idx="3180">
                  <c:v>42258.820914351854</c:v>
                </c:pt>
                <c:pt idx="3181">
                  <c:v>42258.841747685183</c:v>
                </c:pt>
                <c:pt idx="3182">
                  <c:v>42258.862581018519</c:v>
                </c:pt>
                <c:pt idx="3183">
                  <c:v>42258.883414351854</c:v>
                </c:pt>
                <c:pt idx="3184">
                  <c:v>42258.904247685183</c:v>
                </c:pt>
                <c:pt idx="3185">
                  <c:v>42258.925081018519</c:v>
                </c:pt>
                <c:pt idx="3186">
                  <c:v>42258.945914351854</c:v>
                </c:pt>
                <c:pt idx="3187">
                  <c:v>42258.966747685183</c:v>
                </c:pt>
                <c:pt idx="3188">
                  <c:v>42258.987581018519</c:v>
                </c:pt>
                <c:pt idx="3189">
                  <c:v>42259.008414351854</c:v>
                </c:pt>
                <c:pt idx="3190">
                  <c:v>42259.029247685183</c:v>
                </c:pt>
                <c:pt idx="3191">
                  <c:v>42259.050081018519</c:v>
                </c:pt>
                <c:pt idx="3192">
                  <c:v>42259.070914351854</c:v>
                </c:pt>
                <c:pt idx="3193">
                  <c:v>42259.091747685183</c:v>
                </c:pt>
                <c:pt idx="3194">
                  <c:v>42259.112581018519</c:v>
                </c:pt>
                <c:pt idx="3195">
                  <c:v>42259.133414351854</c:v>
                </c:pt>
                <c:pt idx="3196">
                  <c:v>42259.154247685183</c:v>
                </c:pt>
                <c:pt idx="3197">
                  <c:v>42259.175081018519</c:v>
                </c:pt>
                <c:pt idx="3198">
                  <c:v>42259.195914351854</c:v>
                </c:pt>
                <c:pt idx="3199">
                  <c:v>42259.216747685183</c:v>
                </c:pt>
                <c:pt idx="3200">
                  <c:v>42259.237581018519</c:v>
                </c:pt>
                <c:pt idx="3201">
                  <c:v>42259.258414351854</c:v>
                </c:pt>
                <c:pt idx="3202">
                  <c:v>42259.279247685183</c:v>
                </c:pt>
                <c:pt idx="3203">
                  <c:v>42259.300081018519</c:v>
                </c:pt>
                <c:pt idx="3204">
                  <c:v>42259.320914351854</c:v>
                </c:pt>
                <c:pt idx="3205">
                  <c:v>42259.341747685183</c:v>
                </c:pt>
                <c:pt idx="3206">
                  <c:v>42259.362581018519</c:v>
                </c:pt>
                <c:pt idx="3207">
                  <c:v>42259.383414351854</c:v>
                </c:pt>
                <c:pt idx="3208">
                  <c:v>42259.404247685183</c:v>
                </c:pt>
                <c:pt idx="3209">
                  <c:v>42259.425081018519</c:v>
                </c:pt>
                <c:pt idx="3210">
                  <c:v>42259.445914351854</c:v>
                </c:pt>
                <c:pt idx="3211">
                  <c:v>42259.466747685183</c:v>
                </c:pt>
                <c:pt idx="3212">
                  <c:v>42259.487581018519</c:v>
                </c:pt>
                <c:pt idx="3213">
                  <c:v>42259.508414351854</c:v>
                </c:pt>
                <c:pt idx="3214">
                  <c:v>42259.529247685183</c:v>
                </c:pt>
                <c:pt idx="3215">
                  <c:v>42259.550081018519</c:v>
                </c:pt>
                <c:pt idx="3216">
                  <c:v>42259.570914351854</c:v>
                </c:pt>
                <c:pt idx="3217">
                  <c:v>42259.591747685183</c:v>
                </c:pt>
                <c:pt idx="3218">
                  <c:v>42259.612581018519</c:v>
                </c:pt>
                <c:pt idx="3219">
                  <c:v>42259.633414351854</c:v>
                </c:pt>
                <c:pt idx="3220">
                  <c:v>42259.654247685183</c:v>
                </c:pt>
                <c:pt idx="3221">
                  <c:v>42259.675081018519</c:v>
                </c:pt>
                <c:pt idx="3222">
                  <c:v>42259.695914351854</c:v>
                </c:pt>
                <c:pt idx="3223">
                  <c:v>42259.716747685183</c:v>
                </c:pt>
                <c:pt idx="3224">
                  <c:v>42259.737581018519</c:v>
                </c:pt>
                <c:pt idx="3225">
                  <c:v>42259.758414351854</c:v>
                </c:pt>
                <c:pt idx="3226">
                  <c:v>42259.779247685183</c:v>
                </c:pt>
                <c:pt idx="3227">
                  <c:v>42259.800081018519</c:v>
                </c:pt>
                <c:pt idx="3228">
                  <c:v>42259.820914351854</c:v>
                </c:pt>
                <c:pt idx="3229">
                  <c:v>42259.841747685183</c:v>
                </c:pt>
                <c:pt idx="3230">
                  <c:v>42259.862581018519</c:v>
                </c:pt>
                <c:pt idx="3231">
                  <c:v>42259.883414351854</c:v>
                </c:pt>
                <c:pt idx="3232">
                  <c:v>42259.904247685183</c:v>
                </c:pt>
                <c:pt idx="3233">
                  <c:v>42259.925081018519</c:v>
                </c:pt>
                <c:pt idx="3234">
                  <c:v>42259.945914351854</c:v>
                </c:pt>
                <c:pt idx="3235">
                  <c:v>42259.966747685183</c:v>
                </c:pt>
                <c:pt idx="3236">
                  <c:v>42259.987581018519</c:v>
                </c:pt>
                <c:pt idx="3237">
                  <c:v>42260.008414351854</c:v>
                </c:pt>
                <c:pt idx="3238">
                  <c:v>42260.029247685183</c:v>
                </c:pt>
                <c:pt idx="3239">
                  <c:v>42260.050081018519</c:v>
                </c:pt>
                <c:pt idx="3240">
                  <c:v>42260.070914351854</c:v>
                </c:pt>
                <c:pt idx="3241">
                  <c:v>42260.091747685183</c:v>
                </c:pt>
                <c:pt idx="3242">
                  <c:v>42260.112581018519</c:v>
                </c:pt>
                <c:pt idx="3243">
                  <c:v>42260.133414351854</c:v>
                </c:pt>
                <c:pt idx="3244">
                  <c:v>42260.154247685183</c:v>
                </c:pt>
                <c:pt idx="3245">
                  <c:v>42260.175081018519</c:v>
                </c:pt>
                <c:pt idx="3246">
                  <c:v>42260.195914351854</c:v>
                </c:pt>
                <c:pt idx="3247">
                  <c:v>42260.216747685183</c:v>
                </c:pt>
                <c:pt idx="3248">
                  <c:v>42260.237581018519</c:v>
                </c:pt>
                <c:pt idx="3249">
                  <c:v>42260.258414351854</c:v>
                </c:pt>
                <c:pt idx="3250">
                  <c:v>42260.279247685183</c:v>
                </c:pt>
                <c:pt idx="3251">
                  <c:v>42260.300081018519</c:v>
                </c:pt>
                <c:pt idx="3252">
                  <c:v>42260.320914351854</c:v>
                </c:pt>
                <c:pt idx="3253">
                  <c:v>42260.341747685183</c:v>
                </c:pt>
                <c:pt idx="3254">
                  <c:v>42260.362581018519</c:v>
                </c:pt>
                <c:pt idx="3255">
                  <c:v>42260.383414351854</c:v>
                </c:pt>
                <c:pt idx="3256">
                  <c:v>42260.404247685183</c:v>
                </c:pt>
                <c:pt idx="3257">
                  <c:v>42260.425081018519</c:v>
                </c:pt>
                <c:pt idx="3258">
                  <c:v>42260.445914351854</c:v>
                </c:pt>
                <c:pt idx="3259">
                  <c:v>42260.466747685183</c:v>
                </c:pt>
                <c:pt idx="3260">
                  <c:v>42260.487581018519</c:v>
                </c:pt>
                <c:pt idx="3261">
                  <c:v>42260.508414351854</c:v>
                </c:pt>
                <c:pt idx="3262">
                  <c:v>42260.529247685183</c:v>
                </c:pt>
                <c:pt idx="3263">
                  <c:v>42260.550081018519</c:v>
                </c:pt>
                <c:pt idx="3264">
                  <c:v>42260.570914351854</c:v>
                </c:pt>
                <c:pt idx="3265">
                  <c:v>42260.591747685183</c:v>
                </c:pt>
                <c:pt idx="3266">
                  <c:v>42260.612581018519</c:v>
                </c:pt>
                <c:pt idx="3267">
                  <c:v>42260.633414351854</c:v>
                </c:pt>
                <c:pt idx="3268">
                  <c:v>42260.654247685183</c:v>
                </c:pt>
                <c:pt idx="3269">
                  <c:v>42260.675081018519</c:v>
                </c:pt>
                <c:pt idx="3270">
                  <c:v>42260.695914351854</c:v>
                </c:pt>
                <c:pt idx="3271">
                  <c:v>42260.716747685183</c:v>
                </c:pt>
                <c:pt idx="3272">
                  <c:v>42260.737581018519</c:v>
                </c:pt>
                <c:pt idx="3273">
                  <c:v>42260.758414351854</c:v>
                </c:pt>
                <c:pt idx="3274">
                  <c:v>42260.779247685183</c:v>
                </c:pt>
                <c:pt idx="3275">
                  <c:v>42260.800081018519</c:v>
                </c:pt>
                <c:pt idx="3276">
                  <c:v>42260.820914351854</c:v>
                </c:pt>
                <c:pt idx="3277">
                  <c:v>42260.841747685183</c:v>
                </c:pt>
                <c:pt idx="3278">
                  <c:v>42260.862581018519</c:v>
                </c:pt>
                <c:pt idx="3279">
                  <c:v>42260.883414351854</c:v>
                </c:pt>
                <c:pt idx="3280">
                  <c:v>42260.904247685183</c:v>
                </c:pt>
                <c:pt idx="3281">
                  <c:v>42260.925081018519</c:v>
                </c:pt>
                <c:pt idx="3282">
                  <c:v>42260.945914351854</c:v>
                </c:pt>
                <c:pt idx="3283">
                  <c:v>42260.966747685183</c:v>
                </c:pt>
                <c:pt idx="3284">
                  <c:v>42260.987581018519</c:v>
                </c:pt>
                <c:pt idx="3285">
                  <c:v>42261.008414351854</c:v>
                </c:pt>
                <c:pt idx="3286">
                  <c:v>42261.029247685183</c:v>
                </c:pt>
                <c:pt idx="3287">
                  <c:v>42261.050081018519</c:v>
                </c:pt>
                <c:pt idx="3288">
                  <c:v>42261.070914351854</c:v>
                </c:pt>
                <c:pt idx="3289">
                  <c:v>42261.091747685183</c:v>
                </c:pt>
                <c:pt idx="3290">
                  <c:v>42261.112581018519</c:v>
                </c:pt>
                <c:pt idx="3291">
                  <c:v>42261.133414351854</c:v>
                </c:pt>
                <c:pt idx="3292">
                  <c:v>42261.154247685183</c:v>
                </c:pt>
                <c:pt idx="3293">
                  <c:v>42261.175081018519</c:v>
                </c:pt>
                <c:pt idx="3294">
                  <c:v>42261.195914351854</c:v>
                </c:pt>
                <c:pt idx="3295">
                  <c:v>42261.216747685183</c:v>
                </c:pt>
                <c:pt idx="3296">
                  <c:v>42261.237581018519</c:v>
                </c:pt>
                <c:pt idx="3297">
                  <c:v>42261.258414351854</c:v>
                </c:pt>
                <c:pt idx="3298">
                  <c:v>42261.279247685183</c:v>
                </c:pt>
                <c:pt idx="3299">
                  <c:v>42261.300081018519</c:v>
                </c:pt>
                <c:pt idx="3300">
                  <c:v>42261.320914351854</c:v>
                </c:pt>
                <c:pt idx="3301">
                  <c:v>42261.341747685183</c:v>
                </c:pt>
                <c:pt idx="3302">
                  <c:v>42261.362581018519</c:v>
                </c:pt>
                <c:pt idx="3303">
                  <c:v>42261.383414351854</c:v>
                </c:pt>
                <c:pt idx="3304">
                  <c:v>42261.404247685183</c:v>
                </c:pt>
                <c:pt idx="3305">
                  <c:v>42261.425081018519</c:v>
                </c:pt>
                <c:pt idx="3306">
                  <c:v>42261.445914351854</c:v>
                </c:pt>
                <c:pt idx="3307">
                  <c:v>42261.466747685183</c:v>
                </c:pt>
                <c:pt idx="3308">
                  <c:v>42261.487581018519</c:v>
                </c:pt>
                <c:pt idx="3309">
                  <c:v>42261.508414351854</c:v>
                </c:pt>
                <c:pt idx="3310">
                  <c:v>42261.529247685183</c:v>
                </c:pt>
                <c:pt idx="3311">
                  <c:v>42261.550081018519</c:v>
                </c:pt>
                <c:pt idx="3312">
                  <c:v>42261.570914351854</c:v>
                </c:pt>
                <c:pt idx="3313">
                  <c:v>42261.591747685183</c:v>
                </c:pt>
                <c:pt idx="3314">
                  <c:v>42261.612581018519</c:v>
                </c:pt>
                <c:pt idx="3315">
                  <c:v>42261.633414351854</c:v>
                </c:pt>
                <c:pt idx="3316">
                  <c:v>42261.654247685183</c:v>
                </c:pt>
                <c:pt idx="3317">
                  <c:v>42261.675081018519</c:v>
                </c:pt>
                <c:pt idx="3318">
                  <c:v>42261.695914351854</c:v>
                </c:pt>
                <c:pt idx="3319">
                  <c:v>42261.716747685183</c:v>
                </c:pt>
                <c:pt idx="3320">
                  <c:v>42261.737581018519</c:v>
                </c:pt>
                <c:pt idx="3321">
                  <c:v>42261.758414351854</c:v>
                </c:pt>
                <c:pt idx="3322">
                  <c:v>42261.779247685183</c:v>
                </c:pt>
                <c:pt idx="3323">
                  <c:v>42261.800081018519</c:v>
                </c:pt>
                <c:pt idx="3324">
                  <c:v>42261.820914351854</c:v>
                </c:pt>
                <c:pt idx="3325">
                  <c:v>42261.841747685183</c:v>
                </c:pt>
                <c:pt idx="3326">
                  <c:v>42261.862581018519</c:v>
                </c:pt>
                <c:pt idx="3327">
                  <c:v>42261.883414351854</c:v>
                </c:pt>
                <c:pt idx="3328">
                  <c:v>42261.904247685183</c:v>
                </c:pt>
                <c:pt idx="3329">
                  <c:v>42261.925081018519</c:v>
                </c:pt>
                <c:pt idx="3330">
                  <c:v>42261.945914351854</c:v>
                </c:pt>
                <c:pt idx="3331">
                  <c:v>42261.966747685183</c:v>
                </c:pt>
                <c:pt idx="3332">
                  <c:v>42261.987581018519</c:v>
                </c:pt>
                <c:pt idx="3333">
                  <c:v>42262.008414351854</c:v>
                </c:pt>
                <c:pt idx="3334">
                  <c:v>42262.029247685183</c:v>
                </c:pt>
                <c:pt idx="3335">
                  <c:v>42262.050081018519</c:v>
                </c:pt>
                <c:pt idx="3336">
                  <c:v>42262.070914351854</c:v>
                </c:pt>
                <c:pt idx="3337">
                  <c:v>42262.091747685183</c:v>
                </c:pt>
                <c:pt idx="3338">
                  <c:v>42262.112581018519</c:v>
                </c:pt>
                <c:pt idx="3339">
                  <c:v>42262.133414351854</c:v>
                </c:pt>
                <c:pt idx="3340">
                  <c:v>42262.154247685183</c:v>
                </c:pt>
                <c:pt idx="3341">
                  <c:v>42262.175081018519</c:v>
                </c:pt>
                <c:pt idx="3342">
                  <c:v>42262.195914351854</c:v>
                </c:pt>
                <c:pt idx="3343">
                  <c:v>42262.216747685183</c:v>
                </c:pt>
                <c:pt idx="3344">
                  <c:v>42262.237581018519</c:v>
                </c:pt>
                <c:pt idx="3345">
                  <c:v>42262.258414351854</c:v>
                </c:pt>
                <c:pt idx="3346">
                  <c:v>42262.279247685183</c:v>
                </c:pt>
                <c:pt idx="3347">
                  <c:v>42262.300081018519</c:v>
                </c:pt>
                <c:pt idx="3348">
                  <c:v>42262.320914351854</c:v>
                </c:pt>
                <c:pt idx="3349">
                  <c:v>42262.341747685183</c:v>
                </c:pt>
                <c:pt idx="3350">
                  <c:v>42262.362581018519</c:v>
                </c:pt>
                <c:pt idx="3351">
                  <c:v>42262.383414351854</c:v>
                </c:pt>
                <c:pt idx="3352">
                  <c:v>42262.404247685183</c:v>
                </c:pt>
                <c:pt idx="3353">
                  <c:v>42262.425081018519</c:v>
                </c:pt>
                <c:pt idx="3354">
                  <c:v>42262.445914351854</c:v>
                </c:pt>
                <c:pt idx="3355">
                  <c:v>42262.466747685183</c:v>
                </c:pt>
                <c:pt idx="3356">
                  <c:v>42262.487581018519</c:v>
                </c:pt>
                <c:pt idx="3357">
                  <c:v>42262.508414351854</c:v>
                </c:pt>
                <c:pt idx="3358">
                  <c:v>42262.529247685183</c:v>
                </c:pt>
                <c:pt idx="3359">
                  <c:v>42262.550081018519</c:v>
                </c:pt>
                <c:pt idx="3360">
                  <c:v>42262.570914351854</c:v>
                </c:pt>
                <c:pt idx="3361">
                  <c:v>42262.591747685183</c:v>
                </c:pt>
                <c:pt idx="3362">
                  <c:v>42262.612581018519</c:v>
                </c:pt>
                <c:pt idx="3363">
                  <c:v>42262.633414351854</c:v>
                </c:pt>
                <c:pt idx="3364">
                  <c:v>42262.654247685183</c:v>
                </c:pt>
                <c:pt idx="3365">
                  <c:v>42262.675081018519</c:v>
                </c:pt>
                <c:pt idx="3366">
                  <c:v>42262.695914351854</c:v>
                </c:pt>
                <c:pt idx="3367">
                  <c:v>42262.716747685183</c:v>
                </c:pt>
                <c:pt idx="3368">
                  <c:v>42262.737581018519</c:v>
                </c:pt>
                <c:pt idx="3369">
                  <c:v>42262.758414351854</c:v>
                </c:pt>
                <c:pt idx="3370">
                  <c:v>42262.779247685183</c:v>
                </c:pt>
                <c:pt idx="3371">
                  <c:v>42262.800081018519</c:v>
                </c:pt>
                <c:pt idx="3372">
                  <c:v>42262.820914351854</c:v>
                </c:pt>
                <c:pt idx="3373">
                  <c:v>42262.841747685183</c:v>
                </c:pt>
                <c:pt idx="3374">
                  <c:v>42262.862581018519</c:v>
                </c:pt>
                <c:pt idx="3375">
                  <c:v>42262.883414351854</c:v>
                </c:pt>
                <c:pt idx="3376">
                  <c:v>42262.904247685183</c:v>
                </c:pt>
                <c:pt idx="3377">
                  <c:v>42262.925081018519</c:v>
                </c:pt>
                <c:pt idx="3378">
                  <c:v>42262.945914351854</c:v>
                </c:pt>
                <c:pt idx="3379">
                  <c:v>42262.966747685183</c:v>
                </c:pt>
                <c:pt idx="3380">
                  <c:v>42262.987581018519</c:v>
                </c:pt>
                <c:pt idx="3381">
                  <c:v>42263.008414351854</c:v>
                </c:pt>
                <c:pt idx="3382">
                  <c:v>42263.029247685183</c:v>
                </c:pt>
                <c:pt idx="3383">
                  <c:v>42263.050081018519</c:v>
                </c:pt>
                <c:pt idx="3384">
                  <c:v>42263.070914351854</c:v>
                </c:pt>
                <c:pt idx="3385">
                  <c:v>42263.091747685183</c:v>
                </c:pt>
                <c:pt idx="3386">
                  <c:v>42263.112581018519</c:v>
                </c:pt>
                <c:pt idx="3387">
                  <c:v>42263.133414351854</c:v>
                </c:pt>
                <c:pt idx="3388">
                  <c:v>42263.154247685183</c:v>
                </c:pt>
                <c:pt idx="3389">
                  <c:v>42263.175081018519</c:v>
                </c:pt>
                <c:pt idx="3390">
                  <c:v>42263.195914351854</c:v>
                </c:pt>
                <c:pt idx="3391">
                  <c:v>42263.216747685183</c:v>
                </c:pt>
                <c:pt idx="3392">
                  <c:v>42263.237581018519</c:v>
                </c:pt>
                <c:pt idx="3393">
                  <c:v>42263.258414351854</c:v>
                </c:pt>
                <c:pt idx="3394">
                  <c:v>42263.279247685183</c:v>
                </c:pt>
                <c:pt idx="3395">
                  <c:v>42263.300081018519</c:v>
                </c:pt>
                <c:pt idx="3396">
                  <c:v>42263.320914351854</c:v>
                </c:pt>
                <c:pt idx="3397">
                  <c:v>42263.341747685183</c:v>
                </c:pt>
                <c:pt idx="3398">
                  <c:v>42263.362581018519</c:v>
                </c:pt>
                <c:pt idx="3399">
                  <c:v>42263.383414351854</c:v>
                </c:pt>
                <c:pt idx="3400">
                  <c:v>42263.404247685183</c:v>
                </c:pt>
                <c:pt idx="3401">
                  <c:v>42263.425081018519</c:v>
                </c:pt>
                <c:pt idx="3402">
                  <c:v>42263.445914351854</c:v>
                </c:pt>
                <c:pt idx="3403">
                  <c:v>42263.466747685183</c:v>
                </c:pt>
                <c:pt idx="3404">
                  <c:v>42263.487581018519</c:v>
                </c:pt>
                <c:pt idx="3405">
                  <c:v>42263.508414351854</c:v>
                </c:pt>
                <c:pt idx="3406">
                  <c:v>42263.529247685183</c:v>
                </c:pt>
                <c:pt idx="3407">
                  <c:v>42263.550081018519</c:v>
                </c:pt>
                <c:pt idx="3408">
                  <c:v>42263.570914351854</c:v>
                </c:pt>
                <c:pt idx="3409">
                  <c:v>42263.591747685183</c:v>
                </c:pt>
                <c:pt idx="3410">
                  <c:v>42263.612581018519</c:v>
                </c:pt>
                <c:pt idx="3411">
                  <c:v>42263.633414351854</c:v>
                </c:pt>
                <c:pt idx="3412">
                  <c:v>42263.654247685183</c:v>
                </c:pt>
                <c:pt idx="3413">
                  <c:v>42263.675081018519</c:v>
                </c:pt>
                <c:pt idx="3414">
                  <c:v>42263.695914351854</c:v>
                </c:pt>
                <c:pt idx="3415">
                  <c:v>42263.716747685183</c:v>
                </c:pt>
                <c:pt idx="3416">
                  <c:v>42263.737581018519</c:v>
                </c:pt>
                <c:pt idx="3417">
                  <c:v>42263.758414351854</c:v>
                </c:pt>
                <c:pt idx="3418">
                  <c:v>42263.779247685183</c:v>
                </c:pt>
                <c:pt idx="3419">
                  <c:v>42263.800081018519</c:v>
                </c:pt>
                <c:pt idx="3420">
                  <c:v>42263.820914351854</c:v>
                </c:pt>
                <c:pt idx="3421">
                  <c:v>42263.841747685183</c:v>
                </c:pt>
                <c:pt idx="3422">
                  <c:v>42263.862581018519</c:v>
                </c:pt>
                <c:pt idx="3423">
                  <c:v>42263.883414351854</c:v>
                </c:pt>
                <c:pt idx="3424">
                  <c:v>42263.904247685183</c:v>
                </c:pt>
                <c:pt idx="3425">
                  <c:v>42263.925081018519</c:v>
                </c:pt>
                <c:pt idx="3426">
                  <c:v>42263.945914351854</c:v>
                </c:pt>
                <c:pt idx="3427">
                  <c:v>42263.966747685183</c:v>
                </c:pt>
                <c:pt idx="3428">
                  <c:v>42263.987581018519</c:v>
                </c:pt>
                <c:pt idx="3429">
                  <c:v>42264.008414351854</c:v>
                </c:pt>
                <c:pt idx="3430">
                  <c:v>42264.029247685183</c:v>
                </c:pt>
                <c:pt idx="3431">
                  <c:v>42264.050081018519</c:v>
                </c:pt>
                <c:pt idx="3432">
                  <c:v>42264.070914351854</c:v>
                </c:pt>
                <c:pt idx="3433">
                  <c:v>42264.091747685183</c:v>
                </c:pt>
                <c:pt idx="3434">
                  <c:v>42264.112581018519</c:v>
                </c:pt>
                <c:pt idx="3435">
                  <c:v>42264.133414351854</c:v>
                </c:pt>
                <c:pt idx="3436">
                  <c:v>42264.154247685183</c:v>
                </c:pt>
                <c:pt idx="3437">
                  <c:v>42264.175081018519</c:v>
                </c:pt>
                <c:pt idx="3438">
                  <c:v>42264.195914351854</c:v>
                </c:pt>
                <c:pt idx="3439">
                  <c:v>42264.216747685183</c:v>
                </c:pt>
                <c:pt idx="3440">
                  <c:v>42264.237581018519</c:v>
                </c:pt>
                <c:pt idx="3441">
                  <c:v>42264.258414351854</c:v>
                </c:pt>
                <c:pt idx="3442">
                  <c:v>42264.279247685183</c:v>
                </c:pt>
                <c:pt idx="3443">
                  <c:v>42264.300081018519</c:v>
                </c:pt>
                <c:pt idx="3444">
                  <c:v>42264.320914351854</c:v>
                </c:pt>
                <c:pt idx="3445">
                  <c:v>42264.341747685183</c:v>
                </c:pt>
                <c:pt idx="3446">
                  <c:v>42264.362581018519</c:v>
                </c:pt>
                <c:pt idx="3447">
                  <c:v>42264.383414351854</c:v>
                </c:pt>
                <c:pt idx="3448">
                  <c:v>42264.404247685183</c:v>
                </c:pt>
                <c:pt idx="3449">
                  <c:v>42264.425081018519</c:v>
                </c:pt>
                <c:pt idx="3450">
                  <c:v>42264.445914351854</c:v>
                </c:pt>
                <c:pt idx="3451">
                  <c:v>42264.466747685183</c:v>
                </c:pt>
                <c:pt idx="3452">
                  <c:v>42264.487581018519</c:v>
                </c:pt>
                <c:pt idx="3453">
                  <c:v>42264.508414351854</c:v>
                </c:pt>
                <c:pt idx="3454">
                  <c:v>42264.529247685183</c:v>
                </c:pt>
                <c:pt idx="3455">
                  <c:v>42264.550081018519</c:v>
                </c:pt>
                <c:pt idx="3456">
                  <c:v>42264.570914351854</c:v>
                </c:pt>
                <c:pt idx="3457">
                  <c:v>42264.591747685183</c:v>
                </c:pt>
                <c:pt idx="3458">
                  <c:v>42264.612581018519</c:v>
                </c:pt>
                <c:pt idx="3459">
                  <c:v>42264.633414351854</c:v>
                </c:pt>
                <c:pt idx="3460">
                  <c:v>42264.654247685183</c:v>
                </c:pt>
                <c:pt idx="3461">
                  <c:v>42264.675081018519</c:v>
                </c:pt>
                <c:pt idx="3462">
                  <c:v>42264.695914351854</c:v>
                </c:pt>
                <c:pt idx="3463">
                  <c:v>42264.716747685183</c:v>
                </c:pt>
                <c:pt idx="3464">
                  <c:v>42264.737581018519</c:v>
                </c:pt>
                <c:pt idx="3465">
                  <c:v>42264.758414351854</c:v>
                </c:pt>
                <c:pt idx="3466">
                  <c:v>42264.779247685183</c:v>
                </c:pt>
                <c:pt idx="3467">
                  <c:v>42264.800081018519</c:v>
                </c:pt>
                <c:pt idx="3468">
                  <c:v>42264.820914351854</c:v>
                </c:pt>
                <c:pt idx="3469">
                  <c:v>42264.841747685183</c:v>
                </c:pt>
                <c:pt idx="3470">
                  <c:v>42264.862581018519</c:v>
                </c:pt>
                <c:pt idx="3471">
                  <c:v>42264.883414351854</c:v>
                </c:pt>
                <c:pt idx="3472">
                  <c:v>42264.904247685183</c:v>
                </c:pt>
                <c:pt idx="3473">
                  <c:v>42264.925081018519</c:v>
                </c:pt>
                <c:pt idx="3474">
                  <c:v>42264.945914351854</c:v>
                </c:pt>
                <c:pt idx="3475">
                  <c:v>42264.966747685183</c:v>
                </c:pt>
                <c:pt idx="3476">
                  <c:v>42264.987581018519</c:v>
                </c:pt>
                <c:pt idx="3477">
                  <c:v>42265.008414351854</c:v>
                </c:pt>
                <c:pt idx="3478">
                  <c:v>42265.029247685183</c:v>
                </c:pt>
                <c:pt idx="3479">
                  <c:v>42265.050081018519</c:v>
                </c:pt>
                <c:pt idx="3480">
                  <c:v>42265.070914351854</c:v>
                </c:pt>
                <c:pt idx="3481">
                  <c:v>42265.091747685183</c:v>
                </c:pt>
                <c:pt idx="3482">
                  <c:v>42265.112581018519</c:v>
                </c:pt>
                <c:pt idx="3483">
                  <c:v>42265.133414351854</c:v>
                </c:pt>
                <c:pt idx="3484">
                  <c:v>42265.154247685183</c:v>
                </c:pt>
                <c:pt idx="3485">
                  <c:v>42265.175081018519</c:v>
                </c:pt>
                <c:pt idx="3486">
                  <c:v>42265.195914351854</c:v>
                </c:pt>
                <c:pt idx="3487">
                  <c:v>42265.216747685183</c:v>
                </c:pt>
                <c:pt idx="3488">
                  <c:v>42265.237581018519</c:v>
                </c:pt>
                <c:pt idx="3489">
                  <c:v>42265.258414351854</c:v>
                </c:pt>
                <c:pt idx="3490">
                  <c:v>42265.279247685183</c:v>
                </c:pt>
                <c:pt idx="3491">
                  <c:v>42265.300081018519</c:v>
                </c:pt>
                <c:pt idx="3492">
                  <c:v>42265.320914351854</c:v>
                </c:pt>
                <c:pt idx="3493">
                  <c:v>42265.341747685183</c:v>
                </c:pt>
                <c:pt idx="3494">
                  <c:v>42265.362581018519</c:v>
                </c:pt>
                <c:pt idx="3495">
                  <c:v>42265.383414351854</c:v>
                </c:pt>
                <c:pt idx="3496">
                  <c:v>42265.404247685183</c:v>
                </c:pt>
                <c:pt idx="3497">
                  <c:v>42265.425081018519</c:v>
                </c:pt>
                <c:pt idx="3498">
                  <c:v>42265.445914351854</c:v>
                </c:pt>
                <c:pt idx="3499">
                  <c:v>42265.466747685183</c:v>
                </c:pt>
                <c:pt idx="3500">
                  <c:v>42265.487581018519</c:v>
                </c:pt>
                <c:pt idx="3501">
                  <c:v>42265.508414351854</c:v>
                </c:pt>
                <c:pt idx="3502">
                  <c:v>42265.529247685183</c:v>
                </c:pt>
                <c:pt idx="3503">
                  <c:v>42265.550081018519</c:v>
                </c:pt>
                <c:pt idx="3504">
                  <c:v>42265.570914351854</c:v>
                </c:pt>
                <c:pt idx="3505">
                  <c:v>42265.591747685183</c:v>
                </c:pt>
                <c:pt idx="3506">
                  <c:v>42265.612581018519</c:v>
                </c:pt>
                <c:pt idx="3507">
                  <c:v>42265.633414351854</c:v>
                </c:pt>
                <c:pt idx="3508">
                  <c:v>42265.654247685183</c:v>
                </c:pt>
                <c:pt idx="3509">
                  <c:v>42265.675081018519</c:v>
                </c:pt>
                <c:pt idx="3510">
                  <c:v>42265.695914351854</c:v>
                </c:pt>
                <c:pt idx="3511">
                  <c:v>42265.716747685183</c:v>
                </c:pt>
                <c:pt idx="3512">
                  <c:v>42265.737581018519</c:v>
                </c:pt>
                <c:pt idx="3513">
                  <c:v>42265.758414351854</c:v>
                </c:pt>
                <c:pt idx="3514">
                  <c:v>42265.779247685183</c:v>
                </c:pt>
                <c:pt idx="3515">
                  <c:v>42265.800081018519</c:v>
                </c:pt>
                <c:pt idx="3516">
                  <c:v>42265.820914351854</c:v>
                </c:pt>
                <c:pt idx="3517">
                  <c:v>42265.841747685183</c:v>
                </c:pt>
                <c:pt idx="3518">
                  <c:v>42265.862581018519</c:v>
                </c:pt>
                <c:pt idx="3519">
                  <c:v>42265.883414351854</c:v>
                </c:pt>
                <c:pt idx="3520">
                  <c:v>42265.904247685183</c:v>
                </c:pt>
                <c:pt idx="3521">
                  <c:v>42265.925081018519</c:v>
                </c:pt>
                <c:pt idx="3522">
                  <c:v>42265.945914351854</c:v>
                </c:pt>
                <c:pt idx="3523">
                  <c:v>42265.966747685183</c:v>
                </c:pt>
                <c:pt idx="3524">
                  <c:v>42265.987581018519</c:v>
                </c:pt>
                <c:pt idx="3525">
                  <c:v>42266.008414351854</c:v>
                </c:pt>
                <c:pt idx="3526">
                  <c:v>42266.029247685183</c:v>
                </c:pt>
                <c:pt idx="3527">
                  <c:v>42266.050081018519</c:v>
                </c:pt>
                <c:pt idx="3528">
                  <c:v>42266.070914351854</c:v>
                </c:pt>
                <c:pt idx="3529">
                  <c:v>42266.091747685183</c:v>
                </c:pt>
                <c:pt idx="3530">
                  <c:v>42266.112581018519</c:v>
                </c:pt>
                <c:pt idx="3531">
                  <c:v>42266.133414351854</c:v>
                </c:pt>
                <c:pt idx="3532">
                  <c:v>42266.154247685183</c:v>
                </c:pt>
                <c:pt idx="3533">
                  <c:v>42266.175081018519</c:v>
                </c:pt>
                <c:pt idx="3534">
                  <c:v>42266.195914351854</c:v>
                </c:pt>
                <c:pt idx="3535">
                  <c:v>42266.216747685183</c:v>
                </c:pt>
                <c:pt idx="3536">
                  <c:v>42266.237581018519</c:v>
                </c:pt>
                <c:pt idx="3537">
                  <c:v>42266.258414351854</c:v>
                </c:pt>
                <c:pt idx="3538">
                  <c:v>42266.279247685183</c:v>
                </c:pt>
                <c:pt idx="3539">
                  <c:v>42266.300081018519</c:v>
                </c:pt>
                <c:pt idx="3540">
                  <c:v>42266.320914351854</c:v>
                </c:pt>
                <c:pt idx="3541">
                  <c:v>42266.341747685183</c:v>
                </c:pt>
                <c:pt idx="3542">
                  <c:v>42266.362581018519</c:v>
                </c:pt>
                <c:pt idx="3543">
                  <c:v>42266.383414351854</c:v>
                </c:pt>
                <c:pt idx="3544">
                  <c:v>42266.404247685183</c:v>
                </c:pt>
                <c:pt idx="3545">
                  <c:v>42266.425081018519</c:v>
                </c:pt>
                <c:pt idx="3546">
                  <c:v>42266.445914351854</c:v>
                </c:pt>
                <c:pt idx="3547">
                  <c:v>42266.466747685183</c:v>
                </c:pt>
                <c:pt idx="3548">
                  <c:v>42266.487581018519</c:v>
                </c:pt>
                <c:pt idx="3549">
                  <c:v>42266.508414351854</c:v>
                </c:pt>
                <c:pt idx="3550">
                  <c:v>42266.529247685183</c:v>
                </c:pt>
                <c:pt idx="3551">
                  <c:v>42266.550081018519</c:v>
                </c:pt>
                <c:pt idx="3552">
                  <c:v>42266.570914351854</c:v>
                </c:pt>
                <c:pt idx="3553">
                  <c:v>42266.591747685183</c:v>
                </c:pt>
                <c:pt idx="3554">
                  <c:v>42266.612581018519</c:v>
                </c:pt>
                <c:pt idx="3555">
                  <c:v>42266.633414351854</c:v>
                </c:pt>
                <c:pt idx="3556">
                  <c:v>42266.654247685183</c:v>
                </c:pt>
                <c:pt idx="3557">
                  <c:v>42266.675081018519</c:v>
                </c:pt>
                <c:pt idx="3558">
                  <c:v>42266.695914351854</c:v>
                </c:pt>
                <c:pt idx="3559">
                  <c:v>42266.716747685183</c:v>
                </c:pt>
                <c:pt idx="3560">
                  <c:v>42266.737581018519</c:v>
                </c:pt>
                <c:pt idx="3561">
                  <c:v>42266.758414351854</c:v>
                </c:pt>
                <c:pt idx="3562">
                  <c:v>42266.779247685183</c:v>
                </c:pt>
                <c:pt idx="3563">
                  <c:v>42266.800081018519</c:v>
                </c:pt>
                <c:pt idx="3564">
                  <c:v>42266.820914351854</c:v>
                </c:pt>
                <c:pt idx="3565">
                  <c:v>42266.841747685183</c:v>
                </c:pt>
                <c:pt idx="3566">
                  <c:v>42266.862581018519</c:v>
                </c:pt>
                <c:pt idx="3567">
                  <c:v>42266.883414351854</c:v>
                </c:pt>
                <c:pt idx="3568">
                  <c:v>42266.904247685183</c:v>
                </c:pt>
                <c:pt idx="3569">
                  <c:v>42266.925081018519</c:v>
                </c:pt>
                <c:pt idx="3570">
                  <c:v>42266.945914351854</c:v>
                </c:pt>
                <c:pt idx="3571">
                  <c:v>42266.966747685183</c:v>
                </c:pt>
                <c:pt idx="3572">
                  <c:v>42266.987581018519</c:v>
                </c:pt>
                <c:pt idx="3573">
                  <c:v>42267.008414351854</c:v>
                </c:pt>
                <c:pt idx="3574">
                  <c:v>42267.029247685183</c:v>
                </c:pt>
                <c:pt idx="3575">
                  <c:v>42267.050081018519</c:v>
                </c:pt>
                <c:pt idx="3576">
                  <c:v>42267.070914351854</c:v>
                </c:pt>
                <c:pt idx="3577">
                  <c:v>42267.091747685183</c:v>
                </c:pt>
                <c:pt idx="3578">
                  <c:v>42267.112581018519</c:v>
                </c:pt>
                <c:pt idx="3579">
                  <c:v>42267.133414351854</c:v>
                </c:pt>
                <c:pt idx="3580">
                  <c:v>42267.154247685183</c:v>
                </c:pt>
                <c:pt idx="3581">
                  <c:v>42267.175081018519</c:v>
                </c:pt>
                <c:pt idx="3582">
                  <c:v>42267.195914351854</c:v>
                </c:pt>
                <c:pt idx="3583">
                  <c:v>42267.216747685183</c:v>
                </c:pt>
                <c:pt idx="3584">
                  <c:v>42267.237581018519</c:v>
                </c:pt>
                <c:pt idx="3585">
                  <c:v>42267.258414351854</c:v>
                </c:pt>
                <c:pt idx="3586">
                  <c:v>42267.279247685183</c:v>
                </c:pt>
                <c:pt idx="3587">
                  <c:v>42267.300081018519</c:v>
                </c:pt>
                <c:pt idx="3588">
                  <c:v>42267.320914351854</c:v>
                </c:pt>
                <c:pt idx="3589">
                  <c:v>42267.341747685183</c:v>
                </c:pt>
                <c:pt idx="3590">
                  <c:v>42267.362581018519</c:v>
                </c:pt>
                <c:pt idx="3591">
                  <c:v>42267.383414351854</c:v>
                </c:pt>
                <c:pt idx="3592">
                  <c:v>42267.404247685183</c:v>
                </c:pt>
                <c:pt idx="3593">
                  <c:v>42267.425081018519</c:v>
                </c:pt>
                <c:pt idx="3594">
                  <c:v>42267.445914351854</c:v>
                </c:pt>
                <c:pt idx="3595">
                  <c:v>42267.466747685183</c:v>
                </c:pt>
                <c:pt idx="3596">
                  <c:v>42267.487581018519</c:v>
                </c:pt>
                <c:pt idx="3597">
                  <c:v>42267.508414351854</c:v>
                </c:pt>
                <c:pt idx="3598">
                  <c:v>42267.529247685183</c:v>
                </c:pt>
                <c:pt idx="3599">
                  <c:v>42267.550081018519</c:v>
                </c:pt>
                <c:pt idx="3600">
                  <c:v>42267.570914351854</c:v>
                </c:pt>
                <c:pt idx="3601">
                  <c:v>42267.591747685183</c:v>
                </c:pt>
                <c:pt idx="3602">
                  <c:v>42267.612581018519</c:v>
                </c:pt>
                <c:pt idx="3603">
                  <c:v>42267.633414351854</c:v>
                </c:pt>
                <c:pt idx="3604">
                  <c:v>42267.654247685183</c:v>
                </c:pt>
                <c:pt idx="3605">
                  <c:v>42267.675081018519</c:v>
                </c:pt>
                <c:pt idx="3606">
                  <c:v>42267.695914351854</c:v>
                </c:pt>
                <c:pt idx="3607">
                  <c:v>42267.716747685183</c:v>
                </c:pt>
                <c:pt idx="3608">
                  <c:v>42267.737581018519</c:v>
                </c:pt>
                <c:pt idx="3609">
                  <c:v>42267.758414351854</c:v>
                </c:pt>
                <c:pt idx="3610">
                  <c:v>42267.779247685183</c:v>
                </c:pt>
                <c:pt idx="3611">
                  <c:v>42267.800081018519</c:v>
                </c:pt>
                <c:pt idx="3612">
                  <c:v>42267.820914351854</c:v>
                </c:pt>
                <c:pt idx="3613">
                  <c:v>42267.841747685183</c:v>
                </c:pt>
                <c:pt idx="3614">
                  <c:v>42267.862581018519</c:v>
                </c:pt>
                <c:pt idx="3615">
                  <c:v>42267.883414351854</c:v>
                </c:pt>
                <c:pt idx="3616">
                  <c:v>42267.904247685183</c:v>
                </c:pt>
                <c:pt idx="3617">
                  <c:v>42267.925081018519</c:v>
                </c:pt>
                <c:pt idx="3618">
                  <c:v>42267.945914351854</c:v>
                </c:pt>
                <c:pt idx="3619">
                  <c:v>42267.966747685183</c:v>
                </c:pt>
                <c:pt idx="3620">
                  <c:v>42267.987581018519</c:v>
                </c:pt>
                <c:pt idx="3621">
                  <c:v>42268.008414351854</c:v>
                </c:pt>
                <c:pt idx="3622">
                  <c:v>42268.029247685183</c:v>
                </c:pt>
                <c:pt idx="3623">
                  <c:v>42268.050081018519</c:v>
                </c:pt>
                <c:pt idx="3624">
                  <c:v>42268.070914351854</c:v>
                </c:pt>
                <c:pt idx="3625">
                  <c:v>42268.091747685183</c:v>
                </c:pt>
                <c:pt idx="3626">
                  <c:v>42268.112581018519</c:v>
                </c:pt>
                <c:pt idx="3627">
                  <c:v>42268.133414351854</c:v>
                </c:pt>
                <c:pt idx="3628">
                  <c:v>42268.154247685183</c:v>
                </c:pt>
                <c:pt idx="3629">
                  <c:v>42268.175081018519</c:v>
                </c:pt>
                <c:pt idx="3630">
                  <c:v>42268.195914351854</c:v>
                </c:pt>
                <c:pt idx="3631">
                  <c:v>42268.216747685183</c:v>
                </c:pt>
                <c:pt idx="3632">
                  <c:v>42268.237581018519</c:v>
                </c:pt>
                <c:pt idx="3633">
                  <c:v>42268.258414351854</c:v>
                </c:pt>
                <c:pt idx="3634">
                  <c:v>42268.279247685183</c:v>
                </c:pt>
                <c:pt idx="3635">
                  <c:v>42268.300081018519</c:v>
                </c:pt>
                <c:pt idx="3636">
                  <c:v>42268.320914351854</c:v>
                </c:pt>
                <c:pt idx="3637">
                  <c:v>42268.341747685183</c:v>
                </c:pt>
                <c:pt idx="3638">
                  <c:v>42268.362581018519</c:v>
                </c:pt>
                <c:pt idx="3639">
                  <c:v>42268.383414351854</c:v>
                </c:pt>
                <c:pt idx="3640">
                  <c:v>42268.404247685183</c:v>
                </c:pt>
                <c:pt idx="3641">
                  <c:v>42268.425081018519</c:v>
                </c:pt>
                <c:pt idx="3642">
                  <c:v>42268.445914351854</c:v>
                </c:pt>
                <c:pt idx="3643">
                  <c:v>42268.466747685183</c:v>
                </c:pt>
                <c:pt idx="3644">
                  <c:v>42268.487581018519</c:v>
                </c:pt>
                <c:pt idx="3645">
                  <c:v>42268.508414351854</c:v>
                </c:pt>
                <c:pt idx="3646">
                  <c:v>42268.529247685183</c:v>
                </c:pt>
                <c:pt idx="3647">
                  <c:v>42268.550081018519</c:v>
                </c:pt>
                <c:pt idx="3648">
                  <c:v>42268.570914351854</c:v>
                </c:pt>
                <c:pt idx="3649">
                  <c:v>42268.591747685183</c:v>
                </c:pt>
                <c:pt idx="3650">
                  <c:v>42268.612581018519</c:v>
                </c:pt>
                <c:pt idx="3651">
                  <c:v>42268.633414351854</c:v>
                </c:pt>
                <c:pt idx="3652">
                  <c:v>42268.654247685183</c:v>
                </c:pt>
                <c:pt idx="3653">
                  <c:v>42268.675081018519</c:v>
                </c:pt>
                <c:pt idx="3654">
                  <c:v>42268.695914351854</c:v>
                </c:pt>
                <c:pt idx="3655">
                  <c:v>42268.716747685183</c:v>
                </c:pt>
                <c:pt idx="3656">
                  <c:v>42268.737581018519</c:v>
                </c:pt>
                <c:pt idx="3657">
                  <c:v>42268.758414351854</c:v>
                </c:pt>
                <c:pt idx="3658">
                  <c:v>42268.779247685183</c:v>
                </c:pt>
                <c:pt idx="3659">
                  <c:v>42268.800081018519</c:v>
                </c:pt>
                <c:pt idx="3660">
                  <c:v>42268.820914351854</c:v>
                </c:pt>
                <c:pt idx="3661">
                  <c:v>42268.841747685183</c:v>
                </c:pt>
                <c:pt idx="3662">
                  <c:v>42268.862581018519</c:v>
                </c:pt>
                <c:pt idx="3663">
                  <c:v>42268.883414351854</c:v>
                </c:pt>
                <c:pt idx="3664">
                  <c:v>42268.904247685183</c:v>
                </c:pt>
                <c:pt idx="3665">
                  <c:v>42268.925081018519</c:v>
                </c:pt>
                <c:pt idx="3666">
                  <c:v>42268.945914351854</c:v>
                </c:pt>
                <c:pt idx="3667">
                  <c:v>42268.966747685183</c:v>
                </c:pt>
                <c:pt idx="3668">
                  <c:v>42268.987581018519</c:v>
                </c:pt>
                <c:pt idx="3669">
                  <c:v>42269.008414351854</c:v>
                </c:pt>
                <c:pt idx="3670">
                  <c:v>42269.029247685183</c:v>
                </c:pt>
                <c:pt idx="3671">
                  <c:v>42269.050081018519</c:v>
                </c:pt>
                <c:pt idx="3672">
                  <c:v>42269.070914351854</c:v>
                </c:pt>
                <c:pt idx="3673">
                  <c:v>42269.091747685183</c:v>
                </c:pt>
                <c:pt idx="3674">
                  <c:v>42269.112581018519</c:v>
                </c:pt>
                <c:pt idx="3675">
                  <c:v>42269.133414351854</c:v>
                </c:pt>
                <c:pt idx="3676">
                  <c:v>42269.154247685183</c:v>
                </c:pt>
                <c:pt idx="3677">
                  <c:v>42269.175081018519</c:v>
                </c:pt>
                <c:pt idx="3678">
                  <c:v>42269.195914351854</c:v>
                </c:pt>
                <c:pt idx="3679">
                  <c:v>42269.216747685183</c:v>
                </c:pt>
                <c:pt idx="3680">
                  <c:v>42269.237581018519</c:v>
                </c:pt>
                <c:pt idx="3681">
                  <c:v>42269.258414351854</c:v>
                </c:pt>
                <c:pt idx="3682">
                  <c:v>42269.279247685183</c:v>
                </c:pt>
                <c:pt idx="3683">
                  <c:v>42269.300081018519</c:v>
                </c:pt>
                <c:pt idx="3684">
                  <c:v>42269.320914351854</c:v>
                </c:pt>
                <c:pt idx="3685">
                  <c:v>42269.341747685183</c:v>
                </c:pt>
                <c:pt idx="3686">
                  <c:v>42269.362581018519</c:v>
                </c:pt>
                <c:pt idx="3687">
                  <c:v>42269.383414351854</c:v>
                </c:pt>
                <c:pt idx="3688">
                  <c:v>42269.404247685183</c:v>
                </c:pt>
                <c:pt idx="3689">
                  <c:v>42269.425081018519</c:v>
                </c:pt>
                <c:pt idx="3690">
                  <c:v>42269.445914351854</c:v>
                </c:pt>
                <c:pt idx="3691">
                  <c:v>42269.466747685183</c:v>
                </c:pt>
                <c:pt idx="3692">
                  <c:v>42269.487581018519</c:v>
                </c:pt>
                <c:pt idx="3693">
                  <c:v>42269.508414351854</c:v>
                </c:pt>
                <c:pt idx="3694">
                  <c:v>42269.529247685183</c:v>
                </c:pt>
                <c:pt idx="3695">
                  <c:v>42269.550081018519</c:v>
                </c:pt>
                <c:pt idx="3696">
                  <c:v>42269.570914351854</c:v>
                </c:pt>
                <c:pt idx="3697">
                  <c:v>42269.591747685183</c:v>
                </c:pt>
                <c:pt idx="3698">
                  <c:v>42269.612581018519</c:v>
                </c:pt>
                <c:pt idx="3699">
                  <c:v>42269.633414351854</c:v>
                </c:pt>
                <c:pt idx="3700">
                  <c:v>42269.654247685183</c:v>
                </c:pt>
                <c:pt idx="3701">
                  <c:v>42269.675081018519</c:v>
                </c:pt>
                <c:pt idx="3702">
                  <c:v>42269.695914351854</c:v>
                </c:pt>
                <c:pt idx="3703">
                  <c:v>42269.716747685183</c:v>
                </c:pt>
                <c:pt idx="3704">
                  <c:v>42269.737581018519</c:v>
                </c:pt>
                <c:pt idx="3705">
                  <c:v>42269.758414351854</c:v>
                </c:pt>
                <c:pt idx="3706">
                  <c:v>42269.779247685183</c:v>
                </c:pt>
                <c:pt idx="3707">
                  <c:v>42269.800081018519</c:v>
                </c:pt>
                <c:pt idx="3708">
                  <c:v>42269.820914351854</c:v>
                </c:pt>
                <c:pt idx="3709">
                  <c:v>42269.841747685183</c:v>
                </c:pt>
                <c:pt idx="3710">
                  <c:v>42269.862581018519</c:v>
                </c:pt>
                <c:pt idx="3711">
                  <c:v>42269.883414351854</c:v>
                </c:pt>
                <c:pt idx="3712">
                  <c:v>42269.904247685183</c:v>
                </c:pt>
                <c:pt idx="3713">
                  <c:v>42269.925081018519</c:v>
                </c:pt>
                <c:pt idx="3714">
                  <c:v>42269.945914351854</c:v>
                </c:pt>
                <c:pt idx="3715">
                  <c:v>42269.966747685183</c:v>
                </c:pt>
                <c:pt idx="3716">
                  <c:v>42269.987581018519</c:v>
                </c:pt>
                <c:pt idx="3717">
                  <c:v>42270.008414351854</c:v>
                </c:pt>
                <c:pt idx="3718">
                  <c:v>42270.029247685183</c:v>
                </c:pt>
                <c:pt idx="3719">
                  <c:v>42270.050081018519</c:v>
                </c:pt>
                <c:pt idx="3720">
                  <c:v>42270.070914351854</c:v>
                </c:pt>
                <c:pt idx="3721">
                  <c:v>42270.091747685183</c:v>
                </c:pt>
                <c:pt idx="3722">
                  <c:v>42270.112581018519</c:v>
                </c:pt>
                <c:pt idx="3723">
                  <c:v>42270.133414351854</c:v>
                </c:pt>
                <c:pt idx="3724">
                  <c:v>42270.154247685183</c:v>
                </c:pt>
                <c:pt idx="3725">
                  <c:v>42270.175081018519</c:v>
                </c:pt>
                <c:pt idx="3726">
                  <c:v>42270.195914351854</c:v>
                </c:pt>
                <c:pt idx="3727">
                  <c:v>42270.216747685183</c:v>
                </c:pt>
                <c:pt idx="3728">
                  <c:v>42270.237581018519</c:v>
                </c:pt>
                <c:pt idx="3729">
                  <c:v>42270.258414351854</c:v>
                </c:pt>
                <c:pt idx="3730">
                  <c:v>42270.279247685183</c:v>
                </c:pt>
                <c:pt idx="3731">
                  <c:v>42270.300081018519</c:v>
                </c:pt>
                <c:pt idx="3732">
                  <c:v>42270.320914351854</c:v>
                </c:pt>
                <c:pt idx="3733">
                  <c:v>42270.341747685183</c:v>
                </c:pt>
                <c:pt idx="3734">
                  <c:v>42270.362581018519</c:v>
                </c:pt>
                <c:pt idx="3735">
                  <c:v>42270.383414351854</c:v>
                </c:pt>
                <c:pt idx="3736">
                  <c:v>42270.404247685183</c:v>
                </c:pt>
                <c:pt idx="3737">
                  <c:v>42270.425081018519</c:v>
                </c:pt>
                <c:pt idx="3738">
                  <c:v>42270.445914351854</c:v>
                </c:pt>
                <c:pt idx="3739">
                  <c:v>42270.466747685183</c:v>
                </c:pt>
                <c:pt idx="3740">
                  <c:v>42270.487581018519</c:v>
                </c:pt>
                <c:pt idx="3741">
                  <c:v>42270.508414351854</c:v>
                </c:pt>
                <c:pt idx="3742">
                  <c:v>42270.529247685183</c:v>
                </c:pt>
                <c:pt idx="3743">
                  <c:v>42270.550081018519</c:v>
                </c:pt>
                <c:pt idx="3744">
                  <c:v>42270.570914351854</c:v>
                </c:pt>
                <c:pt idx="3745">
                  <c:v>42270.591747685183</c:v>
                </c:pt>
                <c:pt idx="3746">
                  <c:v>42270.612581018519</c:v>
                </c:pt>
                <c:pt idx="3747">
                  <c:v>42270.633414351854</c:v>
                </c:pt>
                <c:pt idx="3748">
                  <c:v>42270.654247685183</c:v>
                </c:pt>
                <c:pt idx="3749">
                  <c:v>42270.675081018519</c:v>
                </c:pt>
                <c:pt idx="3750">
                  <c:v>42270.695914351854</c:v>
                </c:pt>
                <c:pt idx="3751">
                  <c:v>42270.716747685183</c:v>
                </c:pt>
                <c:pt idx="3752">
                  <c:v>42270.737581018519</c:v>
                </c:pt>
                <c:pt idx="3753">
                  <c:v>42270.758414351854</c:v>
                </c:pt>
                <c:pt idx="3754">
                  <c:v>42270.779247685183</c:v>
                </c:pt>
                <c:pt idx="3755">
                  <c:v>42270.800081018519</c:v>
                </c:pt>
                <c:pt idx="3756">
                  <c:v>42270.820914351854</c:v>
                </c:pt>
                <c:pt idx="3757">
                  <c:v>42270.841747685183</c:v>
                </c:pt>
                <c:pt idx="3758">
                  <c:v>42270.862581018519</c:v>
                </c:pt>
                <c:pt idx="3759">
                  <c:v>42270.883414351854</c:v>
                </c:pt>
                <c:pt idx="3760">
                  <c:v>42270.904247685183</c:v>
                </c:pt>
                <c:pt idx="3761">
                  <c:v>42270.925081018519</c:v>
                </c:pt>
                <c:pt idx="3762">
                  <c:v>42270.945914351854</c:v>
                </c:pt>
                <c:pt idx="3763">
                  <c:v>42270.966747685183</c:v>
                </c:pt>
                <c:pt idx="3764">
                  <c:v>42270.987581018519</c:v>
                </c:pt>
                <c:pt idx="3765">
                  <c:v>42271.008414351854</c:v>
                </c:pt>
                <c:pt idx="3766">
                  <c:v>42271.029247685183</c:v>
                </c:pt>
                <c:pt idx="3767">
                  <c:v>42271.050081018519</c:v>
                </c:pt>
                <c:pt idx="3768">
                  <c:v>42271.070914351854</c:v>
                </c:pt>
                <c:pt idx="3769">
                  <c:v>42271.091747685183</c:v>
                </c:pt>
                <c:pt idx="3770">
                  <c:v>42271.112581018519</c:v>
                </c:pt>
                <c:pt idx="3771">
                  <c:v>42271.133414351854</c:v>
                </c:pt>
                <c:pt idx="3772">
                  <c:v>42271.154247685183</c:v>
                </c:pt>
                <c:pt idx="3773">
                  <c:v>42271.175081018519</c:v>
                </c:pt>
                <c:pt idx="3774">
                  <c:v>42271.195914351854</c:v>
                </c:pt>
                <c:pt idx="3775">
                  <c:v>42271.216747685183</c:v>
                </c:pt>
                <c:pt idx="3776">
                  <c:v>42271.237581018519</c:v>
                </c:pt>
                <c:pt idx="3777">
                  <c:v>42271.258414351854</c:v>
                </c:pt>
                <c:pt idx="3778">
                  <c:v>42271.279247685183</c:v>
                </c:pt>
                <c:pt idx="3779">
                  <c:v>42271.300081018519</c:v>
                </c:pt>
                <c:pt idx="3780">
                  <c:v>42271.320914351854</c:v>
                </c:pt>
                <c:pt idx="3781">
                  <c:v>42271.341747685183</c:v>
                </c:pt>
                <c:pt idx="3782">
                  <c:v>42271.362581018519</c:v>
                </c:pt>
                <c:pt idx="3783">
                  <c:v>42271.383414351854</c:v>
                </c:pt>
                <c:pt idx="3784">
                  <c:v>42271.404247685183</c:v>
                </c:pt>
                <c:pt idx="3785">
                  <c:v>42271.425081018519</c:v>
                </c:pt>
                <c:pt idx="3786">
                  <c:v>42271.445914351854</c:v>
                </c:pt>
                <c:pt idx="3787">
                  <c:v>42271.466747685183</c:v>
                </c:pt>
                <c:pt idx="3788">
                  <c:v>42271.487581018519</c:v>
                </c:pt>
                <c:pt idx="3789">
                  <c:v>42271.508414351854</c:v>
                </c:pt>
                <c:pt idx="3790">
                  <c:v>42271.529247685183</c:v>
                </c:pt>
                <c:pt idx="3791">
                  <c:v>42271.550081018519</c:v>
                </c:pt>
                <c:pt idx="3792">
                  <c:v>42271.570914351854</c:v>
                </c:pt>
                <c:pt idx="3793">
                  <c:v>42271.591747685183</c:v>
                </c:pt>
                <c:pt idx="3794">
                  <c:v>42271.612581018519</c:v>
                </c:pt>
                <c:pt idx="3795">
                  <c:v>42271.633414351854</c:v>
                </c:pt>
                <c:pt idx="3796">
                  <c:v>42271.654247685183</c:v>
                </c:pt>
                <c:pt idx="3797">
                  <c:v>42271.675081018519</c:v>
                </c:pt>
                <c:pt idx="3798">
                  <c:v>42271.695914351854</c:v>
                </c:pt>
                <c:pt idx="3799">
                  <c:v>42271.716747685183</c:v>
                </c:pt>
                <c:pt idx="3800">
                  <c:v>42271.737581018519</c:v>
                </c:pt>
                <c:pt idx="3801">
                  <c:v>42271.758414351854</c:v>
                </c:pt>
                <c:pt idx="3802">
                  <c:v>42271.779247685183</c:v>
                </c:pt>
                <c:pt idx="3803">
                  <c:v>42271.800081018519</c:v>
                </c:pt>
                <c:pt idx="3804">
                  <c:v>42271.820914351854</c:v>
                </c:pt>
                <c:pt idx="3805">
                  <c:v>42271.841747685183</c:v>
                </c:pt>
                <c:pt idx="3806">
                  <c:v>42271.862581018519</c:v>
                </c:pt>
                <c:pt idx="3807">
                  <c:v>42271.883414351854</c:v>
                </c:pt>
                <c:pt idx="3808">
                  <c:v>42271.904247685183</c:v>
                </c:pt>
                <c:pt idx="3809">
                  <c:v>42271.925081018519</c:v>
                </c:pt>
                <c:pt idx="3810">
                  <c:v>42271.945914351854</c:v>
                </c:pt>
                <c:pt idx="3811">
                  <c:v>42271.966747685183</c:v>
                </c:pt>
                <c:pt idx="3812">
                  <c:v>42271.987581018519</c:v>
                </c:pt>
                <c:pt idx="3813">
                  <c:v>42272.008414351854</c:v>
                </c:pt>
                <c:pt idx="3814">
                  <c:v>42272.029247685183</c:v>
                </c:pt>
                <c:pt idx="3815">
                  <c:v>42272.050081018519</c:v>
                </c:pt>
                <c:pt idx="3816">
                  <c:v>42272.070914351854</c:v>
                </c:pt>
                <c:pt idx="3817">
                  <c:v>42272.091747685183</c:v>
                </c:pt>
                <c:pt idx="3818">
                  <c:v>42272.112581018519</c:v>
                </c:pt>
                <c:pt idx="3819">
                  <c:v>42272.133414351854</c:v>
                </c:pt>
                <c:pt idx="3820">
                  <c:v>42272.154247685183</c:v>
                </c:pt>
                <c:pt idx="3821">
                  <c:v>42272.175081018519</c:v>
                </c:pt>
                <c:pt idx="3822">
                  <c:v>42272.195914351854</c:v>
                </c:pt>
                <c:pt idx="3823">
                  <c:v>42272.216747685183</c:v>
                </c:pt>
                <c:pt idx="3824">
                  <c:v>42272.237581018519</c:v>
                </c:pt>
                <c:pt idx="3825">
                  <c:v>42272.258414351854</c:v>
                </c:pt>
                <c:pt idx="3826">
                  <c:v>42272.279247685183</c:v>
                </c:pt>
                <c:pt idx="3827">
                  <c:v>42272.300081018519</c:v>
                </c:pt>
                <c:pt idx="3828">
                  <c:v>42272.320914351854</c:v>
                </c:pt>
                <c:pt idx="3829">
                  <c:v>42272.341747685183</c:v>
                </c:pt>
                <c:pt idx="3830">
                  <c:v>42272.362581018519</c:v>
                </c:pt>
                <c:pt idx="3831">
                  <c:v>42272.383414351854</c:v>
                </c:pt>
                <c:pt idx="3832">
                  <c:v>42272.404247685183</c:v>
                </c:pt>
                <c:pt idx="3833">
                  <c:v>42272.425081018519</c:v>
                </c:pt>
                <c:pt idx="3834">
                  <c:v>42272.445914351854</c:v>
                </c:pt>
                <c:pt idx="3835">
                  <c:v>42272.466747685183</c:v>
                </c:pt>
                <c:pt idx="3836">
                  <c:v>42272.487581018519</c:v>
                </c:pt>
                <c:pt idx="3837">
                  <c:v>42272.508414351854</c:v>
                </c:pt>
                <c:pt idx="3838">
                  <c:v>42272.529247685183</c:v>
                </c:pt>
                <c:pt idx="3839">
                  <c:v>42272.550081018519</c:v>
                </c:pt>
                <c:pt idx="3840">
                  <c:v>42272.570914351854</c:v>
                </c:pt>
                <c:pt idx="3841">
                  <c:v>42272.591747685183</c:v>
                </c:pt>
                <c:pt idx="3842">
                  <c:v>42272.612581018519</c:v>
                </c:pt>
                <c:pt idx="3843">
                  <c:v>42272.633414351854</c:v>
                </c:pt>
                <c:pt idx="3844">
                  <c:v>42272.654247685183</c:v>
                </c:pt>
                <c:pt idx="3845">
                  <c:v>42272.675081018519</c:v>
                </c:pt>
                <c:pt idx="3846">
                  <c:v>42272.695914351854</c:v>
                </c:pt>
                <c:pt idx="3847">
                  <c:v>42272.716747685183</c:v>
                </c:pt>
                <c:pt idx="3848">
                  <c:v>42272.737581018519</c:v>
                </c:pt>
                <c:pt idx="3849">
                  <c:v>42272.758414351854</c:v>
                </c:pt>
                <c:pt idx="3850">
                  <c:v>42272.779247685183</c:v>
                </c:pt>
                <c:pt idx="3851">
                  <c:v>42272.800081018519</c:v>
                </c:pt>
                <c:pt idx="3852">
                  <c:v>42272.820914351854</c:v>
                </c:pt>
                <c:pt idx="3853">
                  <c:v>42272.841747685183</c:v>
                </c:pt>
                <c:pt idx="3854">
                  <c:v>42272.862581018519</c:v>
                </c:pt>
                <c:pt idx="3855">
                  <c:v>42272.883414351854</c:v>
                </c:pt>
                <c:pt idx="3856">
                  <c:v>42272.904247685183</c:v>
                </c:pt>
                <c:pt idx="3857">
                  <c:v>42272.925081018519</c:v>
                </c:pt>
                <c:pt idx="3858">
                  <c:v>42272.945914351854</c:v>
                </c:pt>
                <c:pt idx="3859">
                  <c:v>42272.966747685183</c:v>
                </c:pt>
                <c:pt idx="3860">
                  <c:v>42272.987581018519</c:v>
                </c:pt>
                <c:pt idx="3861">
                  <c:v>42273.008414351854</c:v>
                </c:pt>
                <c:pt idx="3862">
                  <c:v>42273.029247685183</c:v>
                </c:pt>
                <c:pt idx="3863">
                  <c:v>42273.050081018519</c:v>
                </c:pt>
                <c:pt idx="3864">
                  <c:v>42273.070914351854</c:v>
                </c:pt>
                <c:pt idx="3865">
                  <c:v>42273.091747685183</c:v>
                </c:pt>
                <c:pt idx="3866">
                  <c:v>42273.112581018519</c:v>
                </c:pt>
                <c:pt idx="3867">
                  <c:v>42273.133414351854</c:v>
                </c:pt>
                <c:pt idx="3868">
                  <c:v>42273.154247685183</c:v>
                </c:pt>
                <c:pt idx="3869">
                  <c:v>42273.175081018519</c:v>
                </c:pt>
                <c:pt idx="3870">
                  <c:v>42273.195914351854</c:v>
                </c:pt>
                <c:pt idx="3871">
                  <c:v>42273.216747685183</c:v>
                </c:pt>
                <c:pt idx="3872">
                  <c:v>42273.237581018519</c:v>
                </c:pt>
                <c:pt idx="3873">
                  <c:v>42273.258414351854</c:v>
                </c:pt>
                <c:pt idx="3874">
                  <c:v>42273.279247685183</c:v>
                </c:pt>
                <c:pt idx="3875">
                  <c:v>42273.300081018519</c:v>
                </c:pt>
                <c:pt idx="3876">
                  <c:v>42273.320914351854</c:v>
                </c:pt>
                <c:pt idx="3877">
                  <c:v>42273.341747685183</c:v>
                </c:pt>
                <c:pt idx="3878">
                  <c:v>42273.362581018519</c:v>
                </c:pt>
                <c:pt idx="3879">
                  <c:v>42273.383414351854</c:v>
                </c:pt>
                <c:pt idx="3880">
                  <c:v>42273.404247685183</c:v>
                </c:pt>
                <c:pt idx="3881">
                  <c:v>42273.425081018519</c:v>
                </c:pt>
                <c:pt idx="3882">
                  <c:v>42273.445914351854</c:v>
                </c:pt>
                <c:pt idx="3883">
                  <c:v>42273.466747685183</c:v>
                </c:pt>
                <c:pt idx="3884">
                  <c:v>42273.487581018519</c:v>
                </c:pt>
                <c:pt idx="3885">
                  <c:v>42273.508414351854</c:v>
                </c:pt>
                <c:pt idx="3886">
                  <c:v>42273.529247685183</c:v>
                </c:pt>
                <c:pt idx="3887">
                  <c:v>42273.550081018519</c:v>
                </c:pt>
                <c:pt idx="3888">
                  <c:v>42273.570914351854</c:v>
                </c:pt>
                <c:pt idx="3889">
                  <c:v>42273.591747685183</c:v>
                </c:pt>
                <c:pt idx="3890">
                  <c:v>42273.612581018519</c:v>
                </c:pt>
                <c:pt idx="3891">
                  <c:v>42273.633414351854</c:v>
                </c:pt>
                <c:pt idx="3892">
                  <c:v>42273.654247685183</c:v>
                </c:pt>
                <c:pt idx="3893">
                  <c:v>42273.675081018519</c:v>
                </c:pt>
                <c:pt idx="3894">
                  <c:v>42273.695914351854</c:v>
                </c:pt>
                <c:pt idx="3895">
                  <c:v>42273.716747685183</c:v>
                </c:pt>
                <c:pt idx="3896">
                  <c:v>42273.737581018519</c:v>
                </c:pt>
                <c:pt idx="3897">
                  <c:v>42273.758414351854</c:v>
                </c:pt>
                <c:pt idx="3898">
                  <c:v>42273.779247685183</c:v>
                </c:pt>
                <c:pt idx="3899">
                  <c:v>42273.800081018519</c:v>
                </c:pt>
                <c:pt idx="3900">
                  <c:v>42273.820914351854</c:v>
                </c:pt>
                <c:pt idx="3901">
                  <c:v>42273.841747685183</c:v>
                </c:pt>
                <c:pt idx="3902">
                  <c:v>42273.862581018519</c:v>
                </c:pt>
                <c:pt idx="3903">
                  <c:v>42273.883414351854</c:v>
                </c:pt>
                <c:pt idx="3904">
                  <c:v>42273.904247685183</c:v>
                </c:pt>
                <c:pt idx="3905">
                  <c:v>42273.925081018519</c:v>
                </c:pt>
                <c:pt idx="3906">
                  <c:v>42273.945914351854</c:v>
                </c:pt>
                <c:pt idx="3907">
                  <c:v>42273.966747685183</c:v>
                </c:pt>
                <c:pt idx="3908">
                  <c:v>42273.987581018519</c:v>
                </c:pt>
                <c:pt idx="3909">
                  <c:v>42274.008414351854</c:v>
                </c:pt>
                <c:pt idx="3910">
                  <c:v>42274.029247685183</c:v>
                </c:pt>
                <c:pt idx="3911">
                  <c:v>42274.050081018519</c:v>
                </c:pt>
                <c:pt idx="3912">
                  <c:v>42274.070914351854</c:v>
                </c:pt>
                <c:pt idx="3913">
                  <c:v>42274.091747685183</c:v>
                </c:pt>
                <c:pt idx="3914">
                  <c:v>42274.112581018519</c:v>
                </c:pt>
                <c:pt idx="3915">
                  <c:v>42274.133414351854</c:v>
                </c:pt>
                <c:pt idx="3916">
                  <c:v>42274.154247685183</c:v>
                </c:pt>
                <c:pt idx="3917">
                  <c:v>42274.175081018519</c:v>
                </c:pt>
                <c:pt idx="3918">
                  <c:v>42274.195914351854</c:v>
                </c:pt>
                <c:pt idx="3919">
                  <c:v>42274.216747685183</c:v>
                </c:pt>
                <c:pt idx="3920">
                  <c:v>42274.237581018519</c:v>
                </c:pt>
                <c:pt idx="3921">
                  <c:v>42274.258414351854</c:v>
                </c:pt>
                <c:pt idx="3922">
                  <c:v>42274.279247685183</c:v>
                </c:pt>
                <c:pt idx="3923">
                  <c:v>42274.300081018519</c:v>
                </c:pt>
                <c:pt idx="3924">
                  <c:v>42274.320914351854</c:v>
                </c:pt>
                <c:pt idx="3925">
                  <c:v>42274.341747685183</c:v>
                </c:pt>
                <c:pt idx="3926">
                  <c:v>42274.362581018519</c:v>
                </c:pt>
                <c:pt idx="3927">
                  <c:v>42274.383414351854</c:v>
                </c:pt>
                <c:pt idx="3928">
                  <c:v>42274.404247685183</c:v>
                </c:pt>
                <c:pt idx="3929">
                  <c:v>42274.425081018519</c:v>
                </c:pt>
                <c:pt idx="3930">
                  <c:v>42274.445914351854</c:v>
                </c:pt>
                <c:pt idx="3931">
                  <c:v>42274.466747685183</c:v>
                </c:pt>
                <c:pt idx="3932">
                  <c:v>42274.487581018519</c:v>
                </c:pt>
                <c:pt idx="3933">
                  <c:v>42274.508414351854</c:v>
                </c:pt>
                <c:pt idx="3934">
                  <c:v>42274.529247685183</c:v>
                </c:pt>
                <c:pt idx="3935">
                  <c:v>42274.550081018519</c:v>
                </c:pt>
                <c:pt idx="3936">
                  <c:v>42274.570914351854</c:v>
                </c:pt>
                <c:pt idx="3937">
                  <c:v>42274.591747685183</c:v>
                </c:pt>
                <c:pt idx="3938">
                  <c:v>42274.612581018519</c:v>
                </c:pt>
                <c:pt idx="3939">
                  <c:v>42274.633414351854</c:v>
                </c:pt>
                <c:pt idx="3940">
                  <c:v>42274.654247685183</c:v>
                </c:pt>
                <c:pt idx="3941">
                  <c:v>42274.675081018519</c:v>
                </c:pt>
                <c:pt idx="3942">
                  <c:v>42274.695914351854</c:v>
                </c:pt>
                <c:pt idx="3943">
                  <c:v>42274.716747685183</c:v>
                </c:pt>
                <c:pt idx="3944">
                  <c:v>42274.737581018519</c:v>
                </c:pt>
                <c:pt idx="3945">
                  <c:v>42274.758414351854</c:v>
                </c:pt>
                <c:pt idx="3946">
                  <c:v>42274.779247685183</c:v>
                </c:pt>
                <c:pt idx="3947">
                  <c:v>42274.800081018519</c:v>
                </c:pt>
                <c:pt idx="3948">
                  <c:v>42274.820914351854</c:v>
                </c:pt>
                <c:pt idx="3949">
                  <c:v>42274.841747685183</c:v>
                </c:pt>
                <c:pt idx="3950">
                  <c:v>42274.862581018519</c:v>
                </c:pt>
                <c:pt idx="3951">
                  <c:v>42274.883414351854</c:v>
                </c:pt>
                <c:pt idx="3952">
                  <c:v>42274.904247685183</c:v>
                </c:pt>
                <c:pt idx="3953">
                  <c:v>42274.925081018519</c:v>
                </c:pt>
                <c:pt idx="3954">
                  <c:v>42274.945914351854</c:v>
                </c:pt>
                <c:pt idx="3955">
                  <c:v>42274.966747685183</c:v>
                </c:pt>
                <c:pt idx="3956">
                  <c:v>42274.987581018519</c:v>
                </c:pt>
                <c:pt idx="3957">
                  <c:v>42275.008414351854</c:v>
                </c:pt>
                <c:pt idx="3958">
                  <c:v>42275.029247685183</c:v>
                </c:pt>
                <c:pt idx="3959">
                  <c:v>42275.050081018519</c:v>
                </c:pt>
                <c:pt idx="3960">
                  <c:v>42275.070914351854</c:v>
                </c:pt>
                <c:pt idx="3961">
                  <c:v>42275.091747685183</c:v>
                </c:pt>
                <c:pt idx="3962">
                  <c:v>42275.112581018519</c:v>
                </c:pt>
                <c:pt idx="3963">
                  <c:v>42275.133414351854</c:v>
                </c:pt>
                <c:pt idx="3964">
                  <c:v>42275.154247685183</c:v>
                </c:pt>
                <c:pt idx="3965">
                  <c:v>42275.175081018519</c:v>
                </c:pt>
                <c:pt idx="3966">
                  <c:v>42275.195914351854</c:v>
                </c:pt>
                <c:pt idx="3967">
                  <c:v>42275.216747685183</c:v>
                </c:pt>
                <c:pt idx="3968">
                  <c:v>42275.237581018519</c:v>
                </c:pt>
                <c:pt idx="3969">
                  <c:v>42275.258414351854</c:v>
                </c:pt>
                <c:pt idx="3970">
                  <c:v>42275.279247685183</c:v>
                </c:pt>
                <c:pt idx="3971">
                  <c:v>42275.300081018519</c:v>
                </c:pt>
                <c:pt idx="3972">
                  <c:v>42275.320914351854</c:v>
                </c:pt>
                <c:pt idx="3973">
                  <c:v>42275.341747685183</c:v>
                </c:pt>
                <c:pt idx="3974">
                  <c:v>42275.362581018519</c:v>
                </c:pt>
                <c:pt idx="3975">
                  <c:v>42275.383414351854</c:v>
                </c:pt>
                <c:pt idx="3976">
                  <c:v>42275.404247685183</c:v>
                </c:pt>
                <c:pt idx="3977">
                  <c:v>42275.425081018519</c:v>
                </c:pt>
                <c:pt idx="3978">
                  <c:v>42275.445914351854</c:v>
                </c:pt>
                <c:pt idx="3979">
                  <c:v>42275.466747685183</c:v>
                </c:pt>
                <c:pt idx="3980">
                  <c:v>42275.487581018519</c:v>
                </c:pt>
                <c:pt idx="3981">
                  <c:v>42275.508414351854</c:v>
                </c:pt>
                <c:pt idx="3982">
                  <c:v>42275.529247685183</c:v>
                </c:pt>
                <c:pt idx="3983">
                  <c:v>42275.550081018519</c:v>
                </c:pt>
                <c:pt idx="3984">
                  <c:v>42275.570914351854</c:v>
                </c:pt>
                <c:pt idx="3985">
                  <c:v>42275.591747685183</c:v>
                </c:pt>
                <c:pt idx="3986">
                  <c:v>42275.612581018519</c:v>
                </c:pt>
                <c:pt idx="3987">
                  <c:v>42275.633414351854</c:v>
                </c:pt>
                <c:pt idx="3988">
                  <c:v>42275.654247685183</c:v>
                </c:pt>
                <c:pt idx="3989">
                  <c:v>42275.675081018519</c:v>
                </c:pt>
                <c:pt idx="3990">
                  <c:v>42275.695914351854</c:v>
                </c:pt>
                <c:pt idx="3991">
                  <c:v>42275.716747685183</c:v>
                </c:pt>
                <c:pt idx="3992">
                  <c:v>42275.737581018519</c:v>
                </c:pt>
                <c:pt idx="3993">
                  <c:v>42275.758414351854</c:v>
                </c:pt>
                <c:pt idx="3994">
                  <c:v>42275.779247685183</c:v>
                </c:pt>
                <c:pt idx="3995">
                  <c:v>42275.800081018519</c:v>
                </c:pt>
                <c:pt idx="3996">
                  <c:v>42275.820914351854</c:v>
                </c:pt>
                <c:pt idx="3997">
                  <c:v>42275.841747685183</c:v>
                </c:pt>
                <c:pt idx="3998">
                  <c:v>42275.862581018519</c:v>
                </c:pt>
                <c:pt idx="3999">
                  <c:v>42275.883414351854</c:v>
                </c:pt>
                <c:pt idx="4000">
                  <c:v>42275.904247685183</c:v>
                </c:pt>
                <c:pt idx="4001">
                  <c:v>42275.925081018519</c:v>
                </c:pt>
                <c:pt idx="4002">
                  <c:v>42275.945914351854</c:v>
                </c:pt>
                <c:pt idx="4003">
                  <c:v>42275.966747685183</c:v>
                </c:pt>
                <c:pt idx="4004">
                  <c:v>42275.987581018519</c:v>
                </c:pt>
                <c:pt idx="4005">
                  <c:v>42276.008414351854</c:v>
                </c:pt>
                <c:pt idx="4006">
                  <c:v>42276.029247685183</c:v>
                </c:pt>
                <c:pt idx="4007">
                  <c:v>42276.050081018519</c:v>
                </c:pt>
                <c:pt idx="4008">
                  <c:v>42276.070914351854</c:v>
                </c:pt>
                <c:pt idx="4009">
                  <c:v>42276.091747685183</c:v>
                </c:pt>
                <c:pt idx="4010">
                  <c:v>42276.112581018519</c:v>
                </c:pt>
                <c:pt idx="4011">
                  <c:v>42276.133414351854</c:v>
                </c:pt>
                <c:pt idx="4012">
                  <c:v>42276.154247685183</c:v>
                </c:pt>
                <c:pt idx="4013">
                  <c:v>42276.175081018519</c:v>
                </c:pt>
                <c:pt idx="4014">
                  <c:v>42276.195914351854</c:v>
                </c:pt>
                <c:pt idx="4015">
                  <c:v>42276.216747685183</c:v>
                </c:pt>
                <c:pt idx="4016">
                  <c:v>42276.237581018519</c:v>
                </c:pt>
                <c:pt idx="4017">
                  <c:v>42276.258414351854</c:v>
                </c:pt>
                <c:pt idx="4018">
                  <c:v>42276.279247685183</c:v>
                </c:pt>
                <c:pt idx="4019">
                  <c:v>42276.300081018519</c:v>
                </c:pt>
                <c:pt idx="4020">
                  <c:v>42276.320914351854</c:v>
                </c:pt>
                <c:pt idx="4021">
                  <c:v>42276.341747685183</c:v>
                </c:pt>
                <c:pt idx="4022">
                  <c:v>42276.362581018519</c:v>
                </c:pt>
                <c:pt idx="4023">
                  <c:v>42276.383414351854</c:v>
                </c:pt>
                <c:pt idx="4024">
                  <c:v>42276.404247685183</c:v>
                </c:pt>
                <c:pt idx="4025">
                  <c:v>42276.425081018519</c:v>
                </c:pt>
                <c:pt idx="4026">
                  <c:v>42276.445914351854</c:v>
                </c:pt>
                <c:pt idx="4027">
                  <c:v>42276.466747685183</c:v>
                </c:pt>
                <c:pt idx="4028">
                  <c:v>42276.487581018519</c:v>
                </c:pt>
                <c:pt idx="4029">
                  <c:v>42276.508414351854</c:v>
                </c:pt>
                <c:pt idx="4030">
                  <c:v>42276.529247685183</c:v>
                </c:pt>
                <c:pt idx="4031">
                  <c:v>42276.550081018519</c:v>
                </c:pt>
                <c:pt idx="4032">
                  <c:v>42276.570914351854</c:v>
                </c:pt>
                <c:pt idx="4033">
                  <c:v>42276.591747685183</c:v>
                </c:pt>
                <c:pt idx="4034">
                  <c:v>42276.612581018519</c:v>
                </c:pt>
                <c:pt idx="4035">
                  <c:v>42276.633414351854</c:v>
                </c:pt>
                <c:pt idx="4036">
                  <c:v>42276.654247685183</c:v>
                </c:pt>
                <c:pt idx="4037">
                  <c:v>42276.675081018519</c:v>
                </c:pt>
                <c:pt idx="4038">
                  <c:v>42276.695914351854</c:v>
                </c:pt>
                <c:pt idx="4039">
                  <c:v>42276.716747685183</c:v>
                </c:pt>
                <c:pt idx="4040">
                  <c:v>42276.737581018519</c:v>
                </c:pt>
                <c:pt idx="4041">
                  <c:v>42276.758414351854</c:v>
                </c:pt>
                <c:pt idx="4042">
                  <c:v>42276.779247685183</c:v>
                </c:pt>
                <c:pt idx="4043">
                  <c:v>42276.800081018519</c:v>
                </c:pt>
                <c:pt idx="4044">
                  <c:v>42276.820914351854</c:v>
                </c:pt>
                <c:pt idx="4045">
                  <c:v>42276.841747685183</c:v>
                </c:pt>
                <c:pt idx="4046">
                  <c:v>42276.862581018519</c:v>
                </c:pt>
                <c:pt idx="4047">
                  <c:v>42276.883414351854</c:v>
                </c:pt>
                <c:pt idx="4048">
                  <c:v>42276.904247685183</c:v>
                </c:pt>
                <c:pt idx="4049">
                  <c:v>42276.925081018519</c:v>
                </c:pt>
                <c:pt idx="4050">
                  <c:v>42276.945914351854</c:v>
                </c:pt>
                <c:pt idx="4051">
                  <c:v>42276.966747685183</c:v>
                </c:pt>
                <c:pt idx="4052">
                  <c:v>42276.987581018519</c:v>
                </c:pt>
              </c:numCache>
            </c:numRef>
          </c:xVal>
          <c:yVal>
            <c:numRef>
              <c:f>'california creek'!$B$2:$B$4054</c:f>
              <c:numCache>
                <c:formatCode>General</c:formatCode>
                <c:ptCount val="4053"/>
                <c:pt idx="0">
                  <c:v>21.14</c:v>
                </c:pt>
                <c:pt idx="1">
                  <c:v>21.76</c:v>
                </c:pt>
                <c:pt idx="2">
                  <c:v>22.07</c:v>
                </c:pt>
                <c:pt idx="3">
                  <c:v>22.380000000000003</c:v>
                </c:pt>
                <c:pt idx="4">
                  <c:v>22.380000000000003</c:v>
                </c:pt>
                <c:pt idx="5">
                  <c:v>22.380000000000003</c:v>
                </c:pt>
                <c:pt idx="6">
                  <c:v>22.380000000000003</c:v>
                </c:pt>
                <c:pt idx="7">
                  <c:v>22.380000000000003</c:v>
                </c:pt>
                <c:pt idx="8">
                  <c:v>22.380000000000003</c:v>
                </c:pt>
                <c:pt idx="9">
                  <c:v>22.380000000000003</c:v>
                </c:pt>
                <c:pt idx="10">
                  <c:v>22.380000000000003</c:v>
                </c:pt>
                <c:pt idx="11">
                  <c:v>22.07</c:v>
                </c:pt>
                <c:pt idx="12">
                  <c:v>22.07</c:v>
                </c:pt>
                <c:pt idx="13">
                  <c:v>22.07</c:v>
                </c:pt>
                <c:pt idx="14">
                  <c:v>21.76</c:v>
                </c:pt>
                <c:pt idx="15">
                  <c:v>21.76</c:v>
                </c:pt>
                <c:pt idx="16">
                  <c:v>21.44</c:v>
                </c:pt>
                <c:pt idx="17">
                  <c:v>21.14</c:v>
                </c:pt>
                <c:pt idx="18">
                  <c:v>20.830000000000002</c:v>
                </c:pt>
                <c:pt idx="19">
                  <c:v>20.53</c:v>
                </c:pt>
                <c:pt idx="20">
                  <c:v>20.53</c:v>
                </c:pt>
                <c:pt idx="21">
                  <c:v>20.220000000000002</c:v>
                </c:pt>
                <c:pt idx="22">
                  <c:v>19.920000000000002</c:v>
                </c:pt>
                <c:pt idx="23">
                  <c:v>19.62</c:v>
                </c:pt>
                <c:pt idx="24">
                  <c:v>19.32</c:v>
                </c:pt>
                <c:pt idx="25">
                  <c:v>19.02</c:v>
                </c:pt>
                <c:pt idx="26">
                  <c:v>19.02</c:v>
                </c:pt>
                <c:pt idx="27">
                  <c:v>18.73</c:v>
                </c:pt>
                <c:pt idx="28">
                  <c:v>18.43</c:v>
                </c:pt>
                <c:pt idx="29">
                  <c:v>18.130000000000003</c:v>
                </c:pt>
                <c:pt idx="30">
                  <c:v>18.130000000000003</c:v>
                </c:pt>
                <c:pt idx="31">
                  <c:v>17.830000000000002</c:v>
                </c:pt>
                <c:pt idx="32">
                  <c:v>17.54</c:v>
                </c:pt>
                <c:pt idx="33">
                  <c:v>17.54</c:v>
                </c:pt>
                <c:pt idx="34">
                  <c:v>17.240000000000002</c:v>
                </c:pt>
                <c:pt idx="35">
                  <c:v>17.240000000000002</c:v>
                </c:pt>
                <c:pt idx="36">
                  <c:v>17.240000000000002</c:v>
                </c:pt>
                <c:pt idx="37">
                  <c:v>17.240000000000002</c:v>
                </c:pt>
                <c:pt idx="38">
                  <c:v>17.54</c:v>
                </c:pt>
                <c:pt idx="39">
                  <c:v>17.54</c:v>
                </c:pt>
                <c:pt idx="40">
                  <c:v>17.830000000000002</c:v>
                </c:pt>
                <c:pt idx="41">
                  <c:v>18.43</c:v>
                </c:pt>
                <c:pt idx="42">
                  <c:v>18.73</c:v>
                </c:pt>
                <c:pt idx="43">
                  <c:v>19.02</c:v>
                </c:pt>
                <c:pt idx="44">
                  <c:v>19.62</c:v>
                </c:pt>
                <c:pt idx="45">
                  <c:v>19.920000000000002</c:v>
                </c:pt>
                <c:pt idx="46">
                  <c:v>20.53</c:v>
                </c:pt>
                <c:pt idx="47">
                  <c:v>20.830000000000002</c:v>
                </c:pt>
                <c:pt idx="48">
                  <c:v>21.14</c:v>
                </c:pt>
                <c:pt idx="49">
                  <c:v>21.76</c:v>
                </c:pt>
                <c:pt idx="50">
                  <c:v>22.07</c:v>
                </c:pt>
                <c:pt idx="51">
                  <c:v>22.380000000000003</c:v>
                </c:pt>
                <c:pt idx="52">
                  <c:v>22.380000000000003</c:v>
                </c:pt>
                <c:pt idx="53">
                  <c:v>22.380000000000003</c:v>
                </c:pt>
                <c:pt idx="54">
                  <c:v>22.69</c:v>
                </c:pt>
                <c:pt idx="55">
                  <c:v>22.69</c:v>
                </c:pt>
                <c:pt idx="56">
                  <c:v>22.380000000000003</c:v>
                </c:pt>
                <c:pt idx="57">
                  <c:v>22.380000000000003</c:v>
                </c:pt>
                <c:pt idx="58">
                  <c:v>22.380000000000003</c:v>
                </c:pt>
                <c:pt idx="59">
                  <c:v>22.380000000000003</c:v>
                </c:pt>
                <c:pt idx="60">
                  <c:v>22.380000000000003</c:v>
                </c:pt>
                <c:pt idx="61">
                  <c:v>22.07</c:v>
                </c:pt>
                <c:pt idx="62">
                  <c:v>22.07</c:v>
                </c:pt>
                <c:pt idx="63">
                  <c:v>21.76</c:v>
                </c:pt>
                <c:pt idx="64">
                  <c:v>21.44</c:v>
                </c:pt>
                <c:pt idx="65">
                  <c:v>21.14</c:v>
                </c:pt>
                <c:pt idx="66">
                  <c:v>20.53</c:v>
                </c:pt>
                <c:pt idx="67">
                  <c:v>20.220000000000002</c:v>
                </c:pt>
                <c:pt idx="68">
                  <c:v>19.920000000000002</c:v>
                </c:pt>
                <c:pt idx="69">
                  <c:v>19.62</c:v>
                </c:pt>
                <c:pt idx="70">
                  <c:v>19.32</c:v>
                </c:pt>
                <c:pt idx="71">
                  <c:v>19.02</c:v>
                </c:pt>
                <c:pt idx="72">
                  <c:v>18.73</c:v>
                </c:pt>
                <c:pt idx="73">
                  <c:v>18.43</c:v>
                </c:pt>
                <c:pt idx="74">
                  <c:v>18.130000000000003</c:v>
                </c:pt>
                <c:pt idx="75">
                  <c:v>18.130000000000003</c:v>
                </c:pt>
                <c:pt idx="76">
                  <c:v>17.830000000000002</c:v>
                </c:pt>
                <c:pt idx="77">
                  <c:v>17.54</c:v>
                </c:pt>
                <c:pt idx="78">
                  <c:v>17.240000000000002</c:v>
                </c:pt>
                <c:pt idx="79">
                  <c:v>16.940000000000001</c:v>
                </c:pt>
                <c:pt idx="80">
                  <c:v>16.650000000000002</c:v>
                </c:pt>
                <c:pt idx="81">
                  <c:v>16.650000000000002</c:v>
                </c:pt>
                <c:pt idx="82">
                  <c:v>16.36</c:v>
                </c:pt>
                <c:pt idx="83">
                  <c:v>16.36</c:v>
                </c:pt>
                <c:pt idx="84">
                  <c:v>16.36</c:v>
                </c:pt>
                <c:pt idx="85">
                  <c:v>16.36</c:v>
                </c:pt>
                <c:pt idx="86">
                  <c:v>16.650000000000002</c:v>
                </c:pt>
                <c:pt idx="87">
                  <c:v>16.650000000000002</c:v>
                </c:pt>
                <c:pt idx="88">
                  <c:v>16.940000000000001</c:v>
                </c:pt>
                <c:pt idx="89">
                  <c:v>17.54</c:v>
                </c:pt>
                <c:pt idx="90">
                  <c:v>17.830000000000002</c:v>
                </c:pt>
                <c:pt idx="91">
                  <c:v>18.43</c:v>
                </c:pt>
                <c:pt idx="92">
                  <c:v>19.02</c:v>
                </c:pt>
                <c:pt idx="93">
                  <c:v>19.32</c:v>
                </c:pt>
                <c:pt idx="94">
                  <c:v>19.920000000000002</c:v>
                </c:pt>
                <c:pt idx="95">
                  <c:v>20.220000000000002</c:v>
                </c:pt>
                <c:pt idx="96">
                  <c:v>20.830000000000002</c:v>
                </c:pt>
                <c:pt idx="97">
                  <c:v>21.14</c:v>
                </c:pt>
                <c:pt idx="98">
                  <c:v>21.76</c:v>
                </c:pt>
                <c:pt idx="99">
                  <c:v>22.07</c:v>
                </c:pt>
                <c:pt idx="100">
                  <c:v>22.07</c:v>
                </c:pt>
                <c:pt idx="101">
                  <c:v>22.380000000000003</c:v>
                </c:pt>
                <c:pt idx="102">
                  <c:v>22.380000000000003</c:v>
                </c:pt>
                <c:pt idx="103">
                  <c:v>22.380000000000003</c:v>
                </c:pt>
                <c:pt idx="104">
                  <c:v>22.380000000000003</c:v>
                </c:pt>
                <c:pt idx="105">
                  <c:v>22.380000000000003</c:v>
                </c:pt>
                <c:pt idx="106">
                  <c:v>22.380000000000003</c:v>
                </c:pt>
                <c:pt idx="107">
                  <c:v>22.07</c:v>
                </c:pt>
                <c:pt idx="108">
                  <c:v>22.07</c:v>
                </c:pt>
                <c:pt idx="109">
                  <c:v>22.07</c:v>
                </c:pt>
                <c:pt idx="110">
                  <c:v>21.76</c:v>
                </c:pt>
                <c:pt idx="111">
                  <c:v>21.44</c:v>
                </c:pt>
                <c:pt idx="112">
                  <c:v>21.14</c:v>
                </c:pt>
                <c:pt idx="113">
                  <c:v>20.830000000000002</c:v>
                </c:pt>
                <c:pt idx="114">
                  <c:v>20.53</c:v>
                </c:pt>
                <c:pt idx="115">
                  <c:v>20.220000000000002</c:v>
                </c:pt>
                <c:pt idx="116">
                  <c:v>19.920000000000002</c:v>
                </c:pt>
                <c:pt idx="117">
                  <c:v>19.62</c:v>
                </c:pt>
                <c:pt idx="118">
                  <c:v>19.32</c:v>
                </c:pt>
                <c:pt idx="119">
                  <c:v>19.02</c:v>
                </c:pt>
                <c:pt idx="120">
                  <c:v>19.02</c:v>
                </c:pt>
                <c:pt idx="121">
                  <c:v>18.73</c:v>
                </c:pt>
                <c:pt idx="122">
                  <c:v>18.43</c:v>
                </c:pt>
                <c:pt idx="123">
                  <c:v>18.43</c:v>
                </c:pt>
                <c:pt idx="124">
                  <c:v>18.130000000000003</c:v>
                </c:pt>
                <c:pt idx="125">
                  <c:v>17.830000000000002</c:v>
                </c:pt>
                <c:pt idx="126">
                  <c:v>17.830000000000002</c:v>
                </c:pt>
                <c:pt idx="127">
                  <c:v>17.54</c:v>
                </c:pt>
                <c:pt idx="128">
                  <c:v>17.54</c:v>
                </c:pt>
                <c:pt idx="129">
                  <c:v>17.54</c:v>
                </c:pt>
                <c:pt idx="130">
                  <c:v>17.54</c:v>
                </c:pt>
                <c:pt idx="131">
                  <c:v>17.54</c:v>
                </c:pt>
                <c:pt idx="132">
                  <c:v>17.54</c:v>
                </c:pt>
                <c:pt idx="133">
                  <c:v>17.54</c:v>
                </c:pt>
                <c:pt idx="134">
                  <c:v>17.830000000000002</c:v>
                </c:pt>
                <c:pt idx="135">
                  <c:v>17.830000000000002</c:v>
                </c:pt>
                <c:pt idx="136">
                  <c:v>18.130000000000003</c:v>
                </c:pt>
                <c:pt idx="137">
                  <c:v>18.43</c:v>
                </c:pt>
                <c:pt idx="138">
                  <c:v>18.43</c:v>
                </c:pt>
                <c:pt idx="139">
                  <c:v>18.73</c:v>
                </c:pt>
                <c:pt idx="140">
                  <c:v>18.73</c:v>
                </c:pt>
                <c:pt idx="141">
                  <c:v>19.02</c:v>
                </c:pt>
                <c:pt idx="142">
                  <c:v>19.02</c:v>
                </c:pt>
                <c:pt idx="143">
                  <c:v>19.02</c:v>
                </c:pt>
                <c:pt idx="144">
                  <c:v>19.32</c:v>
                </c:pt>
                <c:pt idx="145">
                  <c:v>19.920000000000002</c:v>
                </c:pt>
                <c:pt idx="146">
                  <c:v>20.53</c:v>
                </c:pt>
                <c:pt idx="147">
                  <c:v>21.14</c:v>
                </c:pt>
                <c:pt idx="148">
                  <c:v>21.14</c:v>
                </c:pt>
                <c:pt idx="149">
                  <c:v>21.44</c:v>
                </c:pt>
                <c:pt idx="150">
                  <c:v>21.44</c:v>
                </c:pt>
                <c:pt idx="151">
                  <c:v>21.14</c:v>
                </c:pt>
                <c:pt idx="152">
                  <c:v>21.14</c:v>
                </c:pt>
                <c:pt idx="153">
                  <c:v>20.830000000000002</c:v>
                </c:pt>
                <c:pt idx="154">
                  <c:v>20.830000000000002</c:v>
                </c:pt>
                <c:pt idx="155">
                  <c:v>20.830000000000002</c:v>
                </c:pt>
                <c:pt idx="156">
                  <c:v>20.830000000000002</c:v>
                </c:pt>
                <c:pt idx="157">
                  <c:v>20.830000000000002</c:v>
                </c:pt>
                <c:pt idx="158">
                  <c:v>20.830000000000002</c:v>
                </c:pt>
                <c:pt idx="159">
                  <c:v>20.53</c:v>
                </c:pt>
                <c:pt idx="160">
                  <c:v>20.53</c:v>
                </c:pt>
                <c:pt idx="161">
                  <c:v>20.53</c:v>
                </c:pt>
                <c:pt idx="162">
                  <c:v>20.220000000000002</c:v>
                </c:pt>
                <c:pt idx="163">
                  <c:v>20.220000000000002</c:v>
                </c:pt>
                <c:pt idx="164">
                  <c:v>20.220000000000002</c:v>
                </c:pt>
                <c:pt idx="165">
                  <c:v>19.920000000000002</c:v>
                </c:pt>
                <c:pt idx="166">
                  <c:v>19.920000000000002</c:v>
                </c:pt>
                <c:pt idx="167">
                  <c:v>19.62</c:v>
                </c:pt>
                <c:pt idx="168">
                  <c:v>19.62</c:v>
                </c:pt>
                <c:pt idx="169">
                  <c:v>19.62</c:v>
                </c:pt>
                <c:pt idx="170">
                  <c:v>19.32</c:v>
                </c:pt>
                <c:pt idx="171">
                  <c:v>19.32</c:v>
                </c:pt>
                <c:pt idx="172">
                  <c:v>19.02</c:v>
                </c:pt>
                <c:pt idx="173">
                  <c:v>19.02</c:v>
                </c:pt>
                <c:pt idx="174">
                  <c:v>19.02</c:v>
                </c:pt>
                <c:pt idx="175">
                  <c:v>19.02</c:v>
                </c:pt>
                <c:pt idx="176">
                  <c:v>18.73</c:v>
                </c:pt>
                <c:pt idx="177">
                  <c:v>18.73</c:v>
                </c:pt>
                <c:pt idx="178">
                  <c:v>18.73</c:v>
                </c:pt>
                <c:pt idx="179">
                  <c:v>18.73</c:v>
                </c:pt>
                <c:pt idx="180">
                  <c:v>18.73</c:v>
                </c:pt>
                <c:pt idx="181">
                  <c:v>18.73</c:v>
                </c:pt>
                <c:pt idx="182">
                  <c:v>18.43</c:v>
                </c:pt>
                <c:pt idx="183">
                  <c:v>18.43</c:v>
                </c:pt>
                <c:pt idx="184">
                  <c:v>18.43</c:v>
                </c:pt>
                <c:pt idx="185">
                  <c:v>18.73</c:v>
                </c:pt>
                <c:pt idx="186">
                  <c:v>18.73</c:v>
                </c:pt>
                <c:pt idx="187">
                  <c:v>18.73</c:v>
                </c:pt>
                <c:pt idx="188">
                  <c:v>18.73</c:v>
                </c:pt>
                <c:pt idx="189">
                  <c:v>18.73</c:v>
                </c:pt>
                <c:pt idx="190">
                  <c:v>19.02</c:v>
                </c:pt>
                <c:pt idx="191">
                  <c:v>19.02</c:v>
                </c:pt>
                <c:pt idx="192">
                  <c:v>19.02</c:v>
                </c:pt>
                <c:pt idx="193">
                  <c:v>19.02</c:v>
                </c:pt>
                <c:pt idx="194">
                  <c:v>19.02</c:v>
                </c:pt>
                <c:pt idx="195">
                  <c:v>19.32</c:v>
                </c:pt>
                <c:pt idx="196">
                  <c:v>19.62</c:v>
                </c:pt>
                <c:pt idx="197">
                  <c:v>19.62</c:v>
                </c:pt>
                <c:pt idx="198">
                  <c:v>19.62</c:v>
                </c:pt>
                <c:pt idx="199">
                  <c:v>19.62</c:v>
                </c:pt>
                <c:pt idx="200">
                  <c:v>19.62</c:v>
                </c:pt>
                <c:pt idx="201">
                  <c:v>19.62</c:v>
                </c:pt>
                <c:pt idx="202">
                  <c:v>19.62</c:v>
                </c:pt>
                <c:pt idx="203">
                  <c:v>19.62</c:v>
                </c:pt>
                <c:pt idx="204">
                  <c:v>19.62</c:v>
                </c:pt>
                <c:pt idx="205">
                  <c:v>19.32</c:v>
                </c:pt>
                <c:pt idx="206">
                  <c:v>19.32</c:v>
                </c:pt>
                <c:pt idx="207">
                  <c:v>19.32</c:v>
                </c:pt>
                <c:pt idx="208">
                  <c:v>19.32</c:v>
                </c:pt>
                <c:pt idx="209">
                  <c:v>19.02</c:v>
                </c:pt>
                <c:pt idx="210">
                  <c:v>19.02</c:v>
                </c:pt>
                <c:pt idx="211">
                  <c:v>19.02</c:v>
                </c:pt>
                <c:pt idx="212">
                  <c:v>19.02</c:v>
                </c:pt>
                <c:pt idx="213">
                  <c:v>19.02</c:v>
                </c:pt>
                <c:pt idx="214">
                  <c:v>18.73</c:v>
                </c:pt>
                <c:pt idx="215">
                  <c:v>18.73</c:v>
                </c:pt>
                <c:pt idx="216">
                  <c:v>18.43</c:v>
                </c:pt>
                <c:pt idx="217">
                  <c:v>18.43</c:v>
                </c:pt>
                <c:pt idx="218">
                  <c:v>18.130000000000003</c:v>
                </c:pt>
                <c:pt idx="219">
                  <c:v>18.130000000000003</c:v>
                </c:pt>
                <c:pt idx="220">
                  <c:v>17.830000000000002</c:v>
                </c:pt>
                <c:pt idx="221">
                  <c:v>17.830000000000002</c:v>
                </c:pt>
                <c:pt idx="222">
                  <c:v>17.830000000000002</c:v>
                </c:pt>
                <c:pt idx="223">
                  <c:v>17.830000000000002</c:v>
                </c:pt>
                <c:pt idx="224">
                  <c:v>17.54</c:v>
                </c:pt>
                <c:pt idx="225">
                  <c:v>17.54</c:v>
                </c:pt>
                <c:pt idx="226">
                  <c:v>17.54</c:v>
                </c:pt>
                <c:pt idx="227">
                  <c:v>17.54</c:v>
                </c:pt>
                <c:pt idx="228">
                  <c:v>17.54</c:v>
                </c:pt>
                <c:pt idx="229">
                  <c:v>17.54</c:v>
                </c:pt>
                <c:pt idx="230">
                  <c:v>17.54</c:v>
                </c:pt>
                <c:pt idx="231">
                  <c:v>17.54</c:v>
                </c:pt>
                <c:pt idx="232">
                  <c:v>17.54</c:v>
                </c:pt>
                <c:pt idx="233">
                  <c:v>17.830000000000002</c:v>
                </c:pt>
                <c:pt idx="234">
                  <c:v>18.130000000000003</c:v>
                </c:pt>
                <c:pt idx="235">
                  <c:v>18.43</c:v>
                </c:pt>
                <c:pt idx="236">
                  <c:v>18.73</c:v>
                </c:pt>
                <c:pt idx="237">
                  <c:v>19.32</c:v>
                </c:pt>
                <c:pt idx="238">
                  <c:v>19.62</c:v>
                </c:pt>
                <c:pt idx="239">
                  <c:v>19.920000000000002</c:v>
                </c:pt>
                <c:pt idx="240">
                  <c:v>20.220000000000002</c:v>
                </c:pt>
                <c:pt idx="241">
                  <c:v>20.53</c:v>
                </c:pt>
                <c:pt idx="242">
                  <c:v>20.830000000000002</c:v>
                </c:pt>
                <c:pt idx="243">
                  <c:v>21.14</c:v>
                </c:pt>
                <c:pt idx="244">
                  <c:v>21.14</c:v>
                </c:pt>
                <c:pt idx="245">
                  <c:v>21.14</c:v>
                </c:pt>
                <c:pt idx="246">
                  <c:v>21.14</c:v>
                </c:pt>
                <c:pt idx="247">
                  <c:v>21.44</c:v>
                </c:pt>
                <c:pt idx="248">
                  <c:v>21.14</c:v>
                </c:pt>
                <c:pt idx="249">
                  <c:v>21.14</c:v>
                </c:pt>
                <c:pt idx="250">
                  <c:v>21.14</c:v>
                </c:pt>
                <c:pt idx="251">
                  <c:v>20.830000000000002</c:v>
                </c:pt>
                <c:pt idx="252">
                  <c:v>20.830000000000002</c:v>
                </c:pt>
                <c:pt idx="253">
                  <c:v>20.53</c:v>
                </c:pt>
                <c:pt idx="254">
                  <c:v>20.53</c:v>
                </c:pt>
                <c:pt idx="255">
                  <c:v>20.220000000000002</c:v>
                </c:pt>
                <c:pt idx="256">
                  <c:v>19.920000000000002</c:v>
                </c:pt>
                <c:pt idx="257">
                  <c:v>19.62</c:v>
                </c:pt>
                <c:pt idx="258">
                  <c:v>19.62</c:v>
                </c:pt>
                <c:pt idx="259">
                  <c:v>19.32</c:v>
                </c:pt>
                <c:pt idx="260">
                  <c:v>19.02</c:v>
                </c:pt>
                <c:pt idx="261">
                  <c:v>18.73</c:v>
                </c:pt>
                <c:pt idx="262">
                  <c:v>18.73</c:v>
                </c:pt>
                <c:pt idx="263">
                  <c:v>18.43</c:v>
                </c:pt>
                <c:pt idx="264">
                  <c:v>18.43</c:v>
                </c:pt>
                <c:pt idx="265">
                  <c:v>18.43</c:v>
                </c:pt>
                <c:pt idx="266">
                  <c:v>18.130000000000003</c:v>
                </c:pt>
                <c:pt idx="267">
                  <c:v>18.130000000000003</c:v>
                </c:pt>
                <c:pt idx="268">
                  <c:v>18.130000000000003</c:v>
                </c:pt>
                <c:pt idx="269">
                  <c:v>17.830000000000002</c:v>
                </c:pt>
                <c:pt idx="270">
                  <c:v>17.830000000000002</c:v>
                </c:pt>
                <c:pt idx="271">
                  <c:v>17.54</c:v>
                </c:pt>
                <c:pt idx="272">
                  <c:v>17.54</c:v>
                </c:pt>
                <c:pt idx="273">
                  <c:v>17.54</c:v>
                </c:pt>
                <c:pt idx="274">
                  <c:v>17.54</c:v>
                </c:pt>
                <c:pt idx="275">
                  <c:v>17.54</c:v>
                </c:pt>
                <c:pt idx="276">
                  <c:v>17.54</c:v>
                </c:pt>
                <c:pt idx="277">
                  <c:v>17.54</c:v>
                </c:pt>
                <c:pt idx="278">
                  <c:v>17.54</c:v>
                </c:pt>
                <c:pt idx="279">
                  <c:v>17.830000000000002</c:v>
                </c:pt>
                <c:pt idx="280">
                  <c:v>17.830000000000002</c:v>
                </c:pt>
                <c:pt idx="281">
                  <c:v>18.130000000000003</c:v>
                </c:pt>
                <c:pt idx="282">
                  <c:v>18.130000000000003</c:v>
                </c:pt>
                <c:pt idx="283">
                  <c:v>18.43</c:v>
                </c:pt>
                <c:pt idx="284">
                  <c:v>18.73</c:v>
                </c:pt>
                <c:pt idx="285">
                  <c:v>19.02</c:v>
                </c:pt>
                <c:pt idx="286">
                  <c:v>19.02</c:v>
                </c:pt>
                <c:pt idx="287">
                  <c:v>19.02</c:v>
                </c:pt>
                <c:pt idx="288">
                  <c:v>19.32</c:v>
                </c:pt>
                <c:pt idx="289">
                  <c:v>19.62</c:v>
                </c:pt>
                <c:pt idx="290">
                  <c:v>19.920000000000002</c:v>
                </c:pt>
                <c:pt idx="291">
                  <c:v>20.220000000000002</c:v>
                </c:pt>
                <c:pt idx="292">
                  <c:v>20.53</c:v>
                </c:pt>
                <c:pt idx="293">
                  <c:v>20.53</c:v>
                </c:pt>
                <c:pt idx="294">
                  <c:v>20.53</c:v>
                </c:pt>
                <c:pt idx="295">
                  <c:v>20.53</c:v>
                </c:pt>
                <c:pt idx="296">
                  <c:v>20.220000000000002</c:v>
                </c:pt>
                <c:pt idx="297">
                  <c:v>20.220000000000002</c:v>
                </c:pt>
                <c:pt idx="298">
                  <c:v>20.220000000000002</c:v>
                </c:pt>
                <c:pt idx="299">
                  <c:v>20.220000000000002</c:v>
                </c:pt>
                <c:pt idx="300">
                  <c:v>20.220000000000002</c:v>
                </c:pt>
                <c:pt idx="301">
                  <c:v>20.220000000000002</c:v>
                </c:pt>
                <c:pt idx="302">
                  <c:v>19.920000000000002</c:v>
                </c:pt>
                <c:pt idx="303">
                  <c:v>19.62</c:v>
                </c:pt>
                <c:pt idx="304">
                  <c:v>19.62</c:v>
                </c:pt>
                <c:pt idx="305">
                  <c:v>19.32</c:v>
                </c:pt>
                <c:pt idx="306">
                  <c:v>19.32</c:v>
                </c:pt>
                <c:pt idx="307">
                  <c:v>19.02</c:v>
                </c:pt>
                <c:pt idx="308">
                  <c:v>19.02</c:v>
                </c:pt>
                <c:pt idx="309">
                  <c:v>18.73</c:v>
                </c:pt>
                <c:pt idx="310">
                  <c:v>18.73</c:v>
                </c:pt>
                <c:pt idx="311">
                  <c:v>18.43</c:v>
                </c:pt>
                <c:pt idx="312">
                  <c:v>18.130000000000003</c:v>
                </c:pt>
                <c:pt idx="313">
                  <c:v>18.130000000000003</c:v>
                </c:pt>
                <c:pt idx="314">
                  <c:v>17.830000000000002</c:v>
                </c:pt>
                <c:pt idx="315">
                  <c:v>17.830000000000002</c:v>
                </c:pt>
                <c:pt idx="316">
                  <c:v>17.54</c:v>
                </c:pt>
                <c:pt idx="317">
                  <c:v>17.54</c:v>
                </c:pt>
                <c:pt idx="318">
                  <c:v>17.240000000000002</c:v>
                </c:pt>
                <c:pt idx="319">
                  <c:v>17.240000000000002</c:v>
                </c:pt>
                <c:pt idx="320">
                  <c:v>17.240000000000002</c:v>
                </c:pt>
                <c:pt idx="321">
                  <c:v>17.240000000000002</c:v>
                </c:pt>
                <c:pt idx="322">
                  <c:v>17.240000000000002</c:v>
                </c:pt>
                <c:pt idx="323">
                  <c:v>17.240000000000002</c:v>
                </c:pt>
                <c:pt idx="324">
                  <c:v>17.240000000000002</c:v>
                </c:pt>
                <c:pt idx="325">
                  <c:v>17.240000000000002</c:v>
                </c:pt>
                <c:pt idx="326">
                  <c:v>17.240000000000002</c:v>
                </c:pt>
                <c:pt idx="327">
                  <c:v>17.240000000000002</c:v>
                </c:pt>
                <c:pt idx="328">
                  <c:v>17.54</c:v>
                </c:pt>
                <c:pt idx="329">
                  <c:v>17.830000000000002</c:v>
                </c:pt>
                <c:pt idx="330">
                  <c:v>18.130000000000003</c:v>
                </c:pt>
                <c:pt idx="331">
                  <c:v>18.43</c:v>
                </c:pt>
                <c:pt idx="332">
                  <c:v>19.02</c:v>
                </c:pt>
                <c:pt idx="333">
                  <c:v>19.32</c:v>
                </c:pt>
                <c:pt idx="334">
                  <c:v>19.62</c:v>
                </c:pt>
                <c:pt idx="335">
                  <c:v>19.920000000000002</c:v>
                </c:pt>
                <c:pt idx="336">
                  <c:v>20.220000000000002</c:v>
                </c:pt>
                <c:pt idx="337">
                  <c:v>20.53</c:v>
                </c:pt>
                <c:pt idx="338">
                  <c:v>20.53</c:v>
                </c:pt>
                <c:pt idx="339">
                  <c:v>20.830000000000002</c:v>
                </c:pt>
                <c:pt idx="340">
                  <c:v>20.830000000000002</c:v>
                </c:pt>
                <c:pt idx="341">
                  <c:v>21.14</c:v>
                </c:pt>
                <c:pt idx="342">
                  <c:v>20.830000000000002</c:v>
                </c:pt>
                <c:pt idx="343">
                  <c:v>21.14</c:v>
                </c:pt>
                <c:pt idx="344">
                  <c:v>20.830000000000002</c:v>
                </c:pt>
                <c:pt idx="345">
                  <c:v>20.830000000000002</c:v>
                </c:pt>
                <c:pt idx="346">
                  <c:v>20.830000000000002</c:v>
                </c:pt>
                <c:pt idx="347">
                  <c:v>20.53</c:v>
                </c:pt>
                <c:pt idx="348">
                  <c:v>20.53</c:v>
                </c:pt>
                <c:pt idx="349">
                  <c:v>20.53</c:v>
                </c:pt>
                <c:pt idx="350">
                  <c:v>20.53</c:v>
                </c:pt>
                <c:pt idx="351">
                  <c:v>20.220000000000002</c:v>
                </c:pt>
                <c:pt idx="352">
                  <c:v>19.920000000000002</c:v>
                </c:pt>
                <c:pt idx="353">
                  <c:v>19.62</c:v>
                </c:pt>
                <c:pt idx="354">
                  <c:v>19.32</c:v>
                </c:pt>
                <c:pt idx="355">
                  <c:v>19.02</c:v>
                </c:pt>
                <c:pt idx="356">
                  <c:v>18.73</c:v>
                </c:pt>
                <c:pt idx="357">
                  <c:v>18.43</c:v>
                </c:pt>
                <c:pt idx="358">
                  <c:v>18.130000000000003</c:v>
                </c:pt>
                <c:pt idx="359">
                  <c:v>18.130000000000003</c:v>
                </c:pt>
                <c:pt idx="360">
                  <c:v>17.830000000000002</c:v>
                </c:pt>
                <c:pt idx="361">
                  <c:v>17.830000000000002</c:v>
                </c:pt>
                <c:pt idx="362">
                  <c:v>17.54</c:v>
                </c:pt>
                <c:pt idx="363">
                  <c:v>17.54</c:v>
                </c:pt>
                <c:pt idx="364">
                  <c:v>17.240000000000002</c:v>
                </c:pt>
                <c:pt idx="365">
                  <c:v>16.940000000000001</c:v>
                </c:pt>
                <c:pt idx="366">
                  <c:v>16.940000000000001</c:v>
                </c:pt>
                <c:pt idx="367">
                  <c:v>16.650000000000002</c:v>
                </c:pt>
                <c:pt idx="368">
                  <c:v>16.650000000000002</c:v>
                </c:pt>
                <c:pt idx="369">
                  <c:v>16.36</c:v>
                </c:pt>
                <c:pt idx="370">
                  <c:v>16.36</c:v>
                </c:pt>
                <c:pt idx="371">
                  <c:v>16.36</c:v>
                </c:pt>
                <c:pt idx="372">
                  <c:v>16.36</c:v>
                </c:pt>
                <c:pt idx="373">
                  <c:v>16.36</c:v>
                </c:pt>
                <c:pt idx="374">
                  <c:v>16.36</c:v>
                </c:pt>
                <c:pt idx="375">
                  <c:v>16.36</c:v>
                </c:pt>
                <c:pt idx="376">
                  <c:v>16.650000000000002</c:v>
                </c:pt>
                <c:pt idx="377">
                  <c:v>16.940000000000001</c:v>
                </c:pt>
                <c:pt idx="378">
                  <c:v>17.54</c:v>
                </c:pt>
                <c:pt idx="379">
                  <c:v>17.830000000000002</c:v>
                </c:pt>
                <c:pt idx="380">
                  <c:v>18.43</c:v>
                </c:pt>
                <c:pt idx="381">
                  <c:v>18.73</c:v>
                </c:pt>
                <c:pt idx="382">
                  <c:v>19.32</c:v>
                </c:pt>
                <c:pt idx="383">
                  <c:v>19.62</c:v>
                </c:pt>
                <c:pt idx="384">
                  <c:v>19.920000000000002</c:v>
                </c:pt>
                <c:pt idx="385">
                  <c:v>20.53</c:v>
                </c:pt>
                <c:pt idx="386">
                  <c:v>20.53</c:v>
                </c:pt>
                <c:pt idx="387">
                  <c:v>20.53</c:v>
                </c:pt>
                <c:pt idx="388">
                  <c:v>20.830000000000002</c:v>
                </c:pt>
                <c:pt idx="389">
                  <c:v>20.53</c:v>
                </c:pt>
                <c:pt idx="390">
                  <c:v>20.53</c:v>
                </c:pt>
                <c:pt idx="391">
                  <c:v>20.53</c:v>
                </c:pt>
                <c:pt idx="392">
                  <c:v>20.53</c:v>
                </c:pt>
                <c:pt idx="393">
                  <c:v>20.53</c:v>
                </c:pt>
                <c:pt idx="394">
                  <c:v>20.220000000000002</c:v>
                </c:pt>
                <c:pt idx="395">
                  <c:v>20.220000000000002</c:v>
                </c:pt>
                <c:pt idx="396">
                  <c:v>20.220000000000002</c:v>
                </c:pt>
                <c:pt idx="397">
                  <c:v>20.220000000000002</c:v>
                </c:pt>
                <c:pt idx="398">
                  <c:v>19.920000000000002</c:v>
                </c:pt>
                <c:pt idx="399">
                  <c:v>19.62</c:v>
                </c:pt>
                <c:pt idx="400">
                  <c:v>19.32</c:v>
                </c:pt>
                <c:pt idx="401">
                  <c:v>19.02</c:v>
                </c:pt>
                <c:pt idx="402">
                  <c:v>18.73</c:v>
                </c:pt>
                <c:pt idx="403">
                  <c:v>18.43</c:v>
                </c:pt>
                <c:pt idx="404">
                  <c:v>18.130000000000003</c:v>
                </c:pt>
                <c:pt idx="405">
                  <c:v>18.130000000000003</c:v>
                </c:pt>
                <c:pt idx="406">
                  <c:v>17.830000000000002</c:v>
                </c:pt>
                <c:pt idx="407">
                  <c:v>17.54</c:v>
                </c:pt>
                <c:pt idx="408">
                  <c:v>17.54</c:v>
                </c:pt>
                <c:pt idx="409">
                  <c:v>17.240000000000002</c:v>
                </c:pt>
                <c:pt idx="410">
                  <c:v>16.940000000000001</c:v>
                </c:pt>
                <c:pt idx="411">
                  <c:v>16.940000000000001</c:v>
                </c:pt>
                <c:pt idx="412">
                  <c:v>16.650000000000002</c:v>
                </c:pt>
                <c:pt idx="413">
                  <c:v>16.650000000000002</c:v>
                </c:pt>
                <c:pt idx="414">
                  <c:v>16.36</c:v>
                </c:pt>
                <c:pt idx="415">
                  <c:v>16.36</c:v>
                </c:pt>
                <c:pt idx="416">
                  <c:v>16.36</c:v>
                </c:pt>
                <c:pt idx="417">
                  <c:v>16.07</c:v>
                </c:pt>
                <c:pt idx="418">
                  <c:v>16.07</c:v>
                </c:pt>
                <c:pt idx="419">
                  <c:v>16.07</c:v>
                </c:pt>
                <c:pt idx="420">
                  <c:v>16.07</c:v>
                </c:pt>
                <c:pt idx="421">
                  <c:v>16.36</c:v>
                </c:pt>
                <c:pt idx="422">
                  <c:v>16.36</c:v>
                </c:pt>
                <c:pt idx="423">
                  <c:v>16.36</c:v>
                </c:pt>
                <c:pt idx="424">
                  <c:v>16.650000000000002</c:v>
                </c:pt>
                <c:pt idx="425">
                  <c:v>16.940000000000001</c:v>
                </c:pt>
                <c:pt idx="426">
                  <c:v>16.940000000000001</c:v>
                </c:pt>
                <c:pt idx="427">
                  <c:v>17.240000000000002</c:v>
                </c:pt>
                <c:pt idx="428">
                  <c:v>17.54</c:v>
                </c:pt>
                <c:pt idx="429">
                  <c:v>17.830000000000002</c:v>
                </c:pt>
                <c:pt idx="430">
                  <c:v>17.830000000000002</c:v>
                </c:pt>
                <c:pt idx="431">
                  <c:v>18.43</c:v>
                </c:pt>
                <c:pt idx="432">
                  <c:v>18.43</c:v>
                </c:pt>
                <c:pt idx="433">
                  <c:v>18.73</c:v>
                </c:pt>
                <c:pt idx="434">
                  <c:v>19.02</c:v>
                </c:pt>
                <c:pt idx="435">
                  <c:v>19.02</c:v>
                </c:pt>
                <c:pt idx="436">
                  <c:v>19.02</c:v>
                </c:pt>
                <c:pt idx="437">
                  <c:v>19.02</c:v>
                </c:pt>
                <c:pt idx="438">
                  <c:v>19.02</c:v>
                </c:pt>
                <c:pt idx="439">
                  <c:v>19.02</c:v>
                </c:pt>
                <c:pt idx="440">
                  <c:v>19.02</c:v>
                </c:pt>
                <c:pt idx="441">
                  <c:v>19.02</c:v>
                </c:pt>
                <c:pt idx="442">
                  <c:v>18.73</c:v>
                </c:pt>
                <c:pt idx="443">
                  <c:v>18.73</c:v>
                </c:pt>
                <c:pt idx="444">
                  <c:v>18.73</c:v>
                </c:pt>
                <c:pt idx="445">
                  <c:v>18.73</c:v>
                </c:pt>
                <c:pt idx="446">
                  <c:v>18.43</c:v>
                </c:pt>
                <c:pt idx="447">
                  <c:v>18.43</c:v>
                </c:pt>
                <c:pt idx="448">
                  <c:v>18.130000000000003</c:v>
                </c:pt>
                <c:pt idx="449">
                  <c:v>17.830000000000002</c:v>
                </c:pt>
                <c:pt idx="450">
                  <c:v>17.54</c:v>
                </c:pt>
                <c:pt idx="451">
                  <c:v>17.240000000000002</c:v>
                </c:pt>
                <c:pt idx="452">
                  <c:v>16.940000000000001</c:v>
                </c:pt>
                <c:pt idx="453">
                  <c:v>16.650000000000002</c:v>
                </c:pt>
                <c:pt idx="454">
                  <c:v>16.36</c:v>
                </c:pt>
                <c:pt idx="455">
                  <c:v>16.07</c:v>
                </c:pt>
                <c:pt idx="456">
                  <c:v>16.07</c:v>
                </c:pt>
                <c:pt idx="457">
                  <c:v>15.770000000000001</c:v>
                </c:pt>
                <c:pt idx="458">
                  <c:v>15.48</c:v>
                </c:pt>
                <c:pt idx="459">
                  <c:v>15.190000000000001</c:v>
                </c:pt>
                <c:pt idx="460">
                  <c:v>15.190000000000001</c:v>
                </c:pt>
                <c:pt idx="461">
                  <c:v>14.9</c:v>
                </c:pt>
                <c:pt idx="462">
                  <c:v>14.610000000000001</c:v>
                </c:pt>
                <c:pt idx="463">
                  <c:v>14.32</c:v>
                </c:pt>
                <c:pt idx="464">
                  <c:v>14.32</c:v>
                </c:pt>
                <c:pt idx="465">
                  <c:v>14.030000000000001</c:v>
                </c:pt>
                <c:pt idx="466">
                  <c:v>14.030000000000001</c:v>
                </c:pt>
                <c:pt idx="467">
                  <c:v>14.030000000000001</c:v>
                </c:pt>
                <c:pt idx="468">
                  <c:v>14.030000000000001</c:v>
                </c:pt>
                <c:pt idx="469">
                  <c:v>14.030000000000001</c:v>
                </c:pt>
                <c:pt idx="470">
                  <c:v>14.030000000000001</c:v>
                </c:pt>
                <c:pt idx="471">
                  <c:v>14.32</c:v>
                </c:pt>
                <c:pt idx="472">
                  <c:v>14.610000000000001</c:v>
                </c:pt>
                <c:pt idx="473">
                  <c:v>14.9</c:v>
                </c:pt>
                <c:pt idx="474">
                  <c:v>15.48</c:v>
                </c:pt>
                <c:pt idx="475">
                  <c:v>15.770000000000001</c:v>
                </c:pt>
                <c:pt idx="476">
                  <c:v>16.36</c:v>
                </c:pt>
                <c:pt idx="477">
                  <c:v>16.940000000000001</c:v>
                </c:pt>
                <c:pt idx="478">
                  <c:v>17.240000000000002</c:v>
                </c:pt>
                <c:pt idx="479">
                  <c:v>17.830000000000002</c:v>
                </c:pt>
                <c:pt idx="480">
                  <c:v>18.130000000000003</c:v>
                </c:pt>
                <c:pt idx="481">
                  <c:v>18.73</c:v>
                </c:pt>
                <c:pt idx="482">
                  <c:v>19.02</c:v>
                </c:pt>
                <c:pt idx="483">
                  <c:v>19.32</c:v>
                </c:pt>
                <c:pt idx="484">
                  <c:v>19.32</c:v>
                </c:pt>
                <c:pt idx="485">
                  <c:v>19.32</c:v>
                </c:pt>
                <c:pt idx="486">
                  <c:v>19.32</c:v>
                </c:pt>
                <c:pt idx="487">
                  <c:v>19.62</c:v>
                </c:pt>
                <c:pt idx="488">
                  <c:v>19.32</c:v>
                </c:pt>
                <c:pt idx="489">
                  <c:v>19.32</c:v>
                </c:pt>
                <c:pt idx="490">
                  <c:v>19.32</c:v>
                </c:pt>
                <c:pt idx="491">
                  <c:v>19.32</c:v>
                </c:pt>
                <c:pt idx="492">
                  <c:v>19.32</c:v>
                </c:pt>
                <c:pt idx="493">
                  <c:v>19.32</c:v>
                </c:pt>
                <c:pt idx="494">
                  <c:v>19.32</c:v>
                </c:pt>
                <c:pt idx="495">
                  <c:v>19.02</c:v>
                </c:pt>
                <c:pt idx="496">
                  <c:v>18.73</c:v>
                </c:pt>
                <c:pt idx="497">
                  <c:v>18.43</c:v>
                </c:pt>
                <c:pt idx="498">
                  <c:v>18.130000000000003</c:v>
                </c:pt>
                <c:pt idx="499">
                  <c:v>17.830000000000002</c:v>
                </c:pt>
                <c:pt idx="500">
                  <c:v>17.54</c:v>
                </c:pt>
                <c:pt idx="501">
                  <c:v>17.240000000000002</c:v>
                </c:pt>
                <c:pt idx="502">
                  <c:v>16.940000000000001</c:v>
                </c:pt>
                <c:pt idx="503">
                  <c:v>16.650000000000002</c:v>
                </c:pt>
                <c:pt idx="504">
                  <c:v>16.36</c:v>
                </c:pt>
                <c:pt idx="505">
                  <c:v>16.36</c:v>
                </c:pt>
                <c:pt idx="506">
                  <c:v>16.07</c:v>
                </c:pt>
                <c:pt idx="507">
                  <c:v>15.770000000000001</c:v>
                </c:pt>
                <c:pt idx="508">
                  <c:v>15.770000000000001</c:v>
                </c:pt>
                <c:pt idx="509">
                  <c:v>15.48</c:v>
                </c:pt>
                <c:pt idx="510">
                  <c:v>15.48</c:v>
                </c:pt>
                <c:pt idx="511">
                  <c:v>15.190000000000001</c:v>
                </c:pt>
                <c:pt idx="512">
                  <c:v>15.190000000000001</c:v>
                </c:pt>
                <c:pt idx="513">
                  <c:v>14.9</c:v>
                </c:pt>
                <c:pt idx="514">
                  <c:v>14.9</c:v>
                </c:pt>
                <c:pt idx="515">
                  <c:v>14.9</c:v>
                </c:pt>
                <c:pt idx="516">
                  <c:v>14.9</c:v>
                </c:pt>
                <c:pt idx="517">
                  <c:v>14.9</c:v>
                </c:pt>
                <c:pt idx="518">
                  <c:v>15.190000000000001</c:v>
                </c:pt>
                <c:pt idx="519">
                  <c:v>15.48</c:v>
                </c:pt>
                <c:pt idx="520">
                  <c:v>15.48</c:v>
                </c:pt>
                <c:pt idx="521">
                  <c:v>16.07</c:v>
                </c:pt>
                <c:pt idx="522">
                  <c:v>16.36</c:v>
                </c:pt>
                <c:pt idx="523">
                  <c:v>16.940000000000001</c:v>
                </c:pt>
                <c:pt idx="524">
                  <c:v>17.54</c:v>
                </c:pt>
                <c:pt idx="525">
                  <c:v>17.830000000000002</c:v>
                </c:pt>
                <c:pt idx="526">
                  <c:v>18.43</c:v>
                </c:pt>
                <c:pt idx="527">
                  <c:v>18.73</c:v>
                </c:pt>
                <c:pt idx="528">
                  <c:v>19.32</c:v>
                </c:pt>
                <c:pt idx="529">
                  <c:v>19.32</c:v>
                </c:pt>
                <c:pt idx="530">
                  <c:v>19.32</c:v>
                </c:pt>
                <c:pt idx="531">
                  <c:v>19.920000000000002</c:v>
                </c:pt>
                <c:pt idx="532">
                  <c:v>19.920000000000002</c:v>
                </c:pt>
                <c:pt idx="533">
                  <c:v>20.220000000000002</c:v>
                </c:pt>
                <c:pt idx="534">
                  <c:v>20.220000000000002</c:v>
                </c:pt>
                <c:pt idx="535">
                  <c:v>20.220000000000002</c:v>
                </c:pt>
                <c:pt idx="536">
                  <c:v>20.220000000000002</c:v>
                </c:pt>
                <c:pt idx="537">
                  <c:v>19.920000000000002</c:v>
                </c:pt>
                <c:pt idx="538">
                  <c:v>19.920000000000002</c:v>
                </c:pt>
                <c:pt idx="539">
                  <c:v>20.220000000000002</c:v>
                </c:pt>
                <c:pt idx="540">
                  <c:v>20.220000000000002</c:v>
                </c:pt>
                <c:pt idx="541">
                  <c:v>19.920000000000002</c:v>
                </c:pt>
                <c:pt idx="542">
                  <c:v>19.920000000000002</c:v>
                </c:pt>
                <c:pt idx="543">
                  <c:v>19.62</c:v>
                </c:pt>
                <c:pt idx="544">
                  <c:v>19.32</c:v>
                </c:pt>
                <c:pt idx="545">
                  <c:v>19.02</c:v>
                </c:pt>
                <c:pt idx="546">
                  <c:v>18.73</c:v>
                </c:pt>
                <c:pt idx="547">
                  <c:v>18.43</c:v>
                </c:pt>
                <c:pt idx="548">
                  <c:v>18.130000000000003</c:v>
                </c:pt>
                <c:pt idx="549">
                  <c:v>17.830000000000002</c:v>
                </c:pt>
                <c:pt idx="550">
                  <c:v>17.54</c:v>
                </c:pt>
                <c:pt idx="551">
                  <c:v>17.240000000000002</c:v>
                </c:pt>
                <c:pt idx="552">
                  <c:v>16.940000000000001</c:v>
                </c:pt>
                <c:pt idx="553">
                  <c:v>16.940000000000001</c:v>
                </c:pt>
                <c:pt idx="554">
                  <c:v>16.650000000000002</c:v>
                </c:pt>
                <c:pt idx="555">
                  <c:v>16.36</c:v>
                </c:pt>
                <c:pt idx="556">
                  <c:v>16.36</c:v>
                </c:pt>
                <c:pt idx="557">
                  <c:v>16.07</c:v>
                </c:pt>
                <c:pt idx="558">
                  <c:v>15.770000000000001</c:v>
                </c:pt>
                <c:pt idx="559">
                  <c:v>15.770000000000001</c:v>
                </c:pt>
                <c:pt idx="560">
                  <c:v>15.48</c:v>
                </c:pt>
                <c:pt idx="561">
                  <c:v>15.48</c:v>
                </c:pt>
                <c:pt idx="562">
                  <c:v>15.190000000000001</c:v>
                </c:pt>
                <c:pt idx="563">
                  <c:v>15.190000000000001</c:v>
                </c:pt>
                <c:pt idx="564">
                  <c:v>15.190000000000001</c:v>
                </c:pt>
                <c:pt idx="565">
                  <c:v>15.190000000000001</c:v>
                </c:pt>
                <c:pt idx="566">
                  <c:v>15.48</c:v>
                </c:pt>
                <c:pt idx="567">
                  <c:v>15.48</c:v>
                </c:pt>
                <c:pt idx="568">
                  <c:v>15.770000000000001</c:v>
                </c:pt>
                <c:pt idx="569">
                  <c:v>16.36</c:v>
                </c:pt>
                <c:pt idx="570">
                  <c:v>16.650000000000002</c:v>
                </c:pt>
                <c:pt idx="571">
                  <c:v>17.240000000000002</c:v>
                </c:pt>
                <c:pt idx="572">
                  <c:v>17.830000000000002</c:v>
                </c:pt>
                <c:pt idx="573">
                  <c:v>18.43</c:v>
                </c:pt>
                <c:pt idx="574">
                  <c:v>19.02</c:v>
                </c:pt>
                <c:pt idx="575">
                  <c:v>19.32</c:v>
                </c:pt>
                <c:pt idx="576">
                  <c:v>19.920000000000002</c:v>
                </c:pt>
                <c:pt idx="577">
                  <c:v>20.220000000000002</c:v>
                </c:pt>
                <c:pt idx="578">
                  <c:v>20.53</c:v>
                </c:pt>
                <c:pt idx="579">
                  <c:v>20.53</c:v>
                </c:pt>
                <c:pt idx="580">
                  <c:v>20.53</c:v>
                </c:pt>
                <c:pt idx="581">
                  <c:v>20.53</c:v>
                </c:pt>
                <c:pt idx="582">
                  <c:v>20.830000000000002</c:v>
                </c:pt>
                <c:pt idx="583">
                  <c:v>20.830000000000002</c:v>
                </c:pt>
                <c:pt idx="584">
                  <c:v>20.830000000000002</c:v>
                </c:pt>
                <c:pt idx="585">
                  <c:v>20.830000000000002</c:v>
                </c:pt>
                <c:pt idx="586">
                  <c:v>20.830000000000002</c:v>
                </c:pt>
                <c:pt idx="587">
                  <c:v>20.830000000000002</c:v>
                </c:pt>
                <c:pt idx="588">
                  <c:v>20.830000000000002</c:v>
                </c:pt>
                <c:pt idx="589">
                  <c:v>20.830000000000002</c:v>
                </c:pt>
                <c:pt idx="590">
                  <c:v>20.53</c:v>
                </c:pt>
                <c:pt idx="591">
                  <c:v>20.53</c:v>
                </c:pt>
                <c:pt idx="592">
                  <c:v>20.220000000000002</c:v>
                </c:pt>
                <c:pt idx="593">
                  <c:v>19.920000000000002</c:v>
                </c:pt>
                <c:pt idx="594">
                  <c:v>19.62</c:v>
                </c:pt>
                <c:pt idx="595">
                  <c:v>19.32</c:v>
                </c:pt>
                <c:pt idx="596">
                  <c:v>19.02</c:v>
                </c:pt>
                <c:pt idx="597">
                  <c:v>19.02</c:v>
                </c:pt>
                <c:pt idx="598">
                  <c:v>18.73</c:v>
                </c:pt>
                <c:pt idx="599">
                  <c:v>18.43</c:v>
                </c:pt>
                <c:pt idx="600">
                  <c:v>18.130000000000003</c:v>
                </c:pt>
                <c:pt idx="601">
                  <c:v>17.830000000000002</c:v>
                </c:pt>
                <c:pt idx="602">
                  <c:v>17.830000000000002</c:v>
                </c:pt>
                <c:pt idx="603">
                  <c:v>17.54</c:v>
                </c:pt>
                <c:pt idx="604">
                  <c:v>17.240000000000002</c:v>
                </c:pt>
                <c:pt idx="605">
                  <c:v>17.240000000000002</c:v>
                </c:pt>
                <c:pt idx="606">
                  <c:v>16.940000000000001</c:v>
                </c:pt>
                <c:pt idx="607">
                  <c:v>16.650000000000002</c:v>
                </c:pt>
                <c:pt idx="608">
                  <c:v>16.650000000000002</c:v>
                </c:pt>
                <c:pt idx="609">
                  <c:v>16.650000000000002</c:v>
                </c:pt>
                <c:pt idx="610">
                  <c:v>16.650000000000002</c:v>
                </c:pt>
                <c:pt idx="611">
                  <c:v>16.650000000000002</c:v>
                </c:pt>
                <c:pt idx="612">
                  <c:v>16.650000000000002</c:v>
                </c:pt>
                <c:pt idx="613">
                  <c:v>16.650000000000002</c:v>
                </c:pt>
                <c:pt idx="614">
                  <c:v>16.940000000000001</c:v>
                </c:pt>
                <c:pt idx="615">
                  <c:v>17.240000000000002</c:v>
                </c:pt>
                <c:pt idx="616">
                  <c:v>17.240000000000002</c:v>
                </c:pt>
                <c:pt idx="617">
                  <c:v>17.830000000000002</c:v>
                </c:pt>
                <c:pt idx="618">
                  <c:v>18.130000000000003</c:v>
                </c:pt>
                <c:pt idx="619">
                  <c:v>18.73</c:v>
                </c:pt>
                <c:pt idx="620">
                  <c:v>19.02</c:v>
                </c:pt>
                <c:pt idx="621">
                  <c:v>19.62</c:v>
                </c:pt>
                <c:pt idx="622">
                  <c:v>19.920000000000002</c:v>
                </c:pt>
                <c:pt idx="623">
                  <c:v>20.220000000000002</c:v>
                </c:pt>
                <c:pt idx="624">
                  <c:v>20.53</c:v>
                </c:pt>
                <c:pt idx="625">
                  <c:v>20.830000000000002</c:v>
                </c:pt>
                <c:pt idx="626">
                  <c:v>21.14</c:v>
                </c:pt>
                <c:pt idx="627">
                  <c:v>21.44</c:v>
                </c:pt>
                <c:pt idx="628">
                  <c:v>21.44</c:v>
                </c:pt>
                <c:pt idx="629">
                  <c:v>21.44</c:v>
                </c:pt>
                <c:pt idx="630">
                  <c:v>21.44</c:v>
                </c:pt>
                <c:pt idx="631">
                  <c:v>21.44</c:v>
                </c:pt>
                <c:pt idx="632">
                  <c:v>21.14</c:v>
                </c:pt>
                <c:pt idx="633">
                  <c:v>21.14</c:v>
                </c:pt>
                <c:pt idx="634">
                  <c:v>21.14</c:v>
                </c:pt>
                <c:pt idx="635">
                  <c:v>21.14</c:v>
                </c:pt>
                <c:pt idx="636">
                  <c:v>21.14</c:v>
                </c:pt>
                <c:pt idx="637">
                  <c:v>21.14</c:v>
                </c:pt>
                <c:pt idx="638">
                  <c:v>20.830000000000002</c:v>
                </c:pt>
                <c:pt idx="639">
                  <c:v>20.830000000000002</c:v>
                </c:pt>
                <c:pt idx="640">
                  <c:v>20.53</c:v>
                </c:pt>
                <c:pt idx="641">
                  <c:v>20.220000000000002</c:v>
                </c:pt>
                <c:pt idx="642">
                  <c:v>19.920000000000002</c:v>
                </c:pt>
                <c:pt idx="643">
                  <c:v>19.920000000000002</c:v>
                </c:pt>
                <c:pt idx="644">
                  <c:v>19.32</c:v>
                </c:pt>
                <c:pt idx="645">
                  <c:v>19.32</c:v>
                </c:pt>
                <c:pt idx="646">
                  <c:v>19.02</c:v>
                </c:pt>
                <c:pt idx="647">
                  <c:v>18.73</c:v>
                </c:pt>
                <c:pt idx="648">
                  <c:v>18.43</c:v>
                </c:pt>
                <c:pt idx="649">
                  <c:v>18.130000000000003</c:v>
                </c:pt>
                <c:pt idx="650">
                  <c:v>17.830000000000002</c:v>
                </c:pt>
                <c:pt idx="651">
                  <c:v>17.54</c:v>
                </c:pt>
                <c:pt idx="652">
                  <c:v>17.54</c:v>
                </c:pt>
                <c:pt idx="653">
                  <c:v>17.240000000000002</c:v>
                </c:pt>
                <c:pt idx="654">
                  <c:v>16.940000000000001</c:v>
                </c:pt>
                <c:pt idx="655">
                  <c:v>16.940000000000001</c:v>
                </c:pt>
                <c:pt idx="656">
                  <c:v>16.650000000000002</c:v>
                </c:pt>
                <c:pt idx="657">
                  <c:v>16.36</c:v>
                </c:pt>
                <c:pt idx="658">
                  <c:v>16.36</c:v>
                </c:pt>
                <c:pt idx="659">
                  <c:v>16.36</c:v>
                </c:pt>
                <c:pt idx="660">
                  <c:v>16.36</c:v>
                </c:pt>
                <c:pt idx="661">
                  <c:v>16.36</c:v>
                </c:pt>
                <c:pt idx="662">
                  <c:v>16.36</c:v>
                </c:pt>
                <c:pt idx="663">
                  <c:v>16.36</c:v>
                </c:pt>
                <c:pt idx="664">
                  <c:v>16.36</c:v>
                </c:pt>
                <c:pt idx="665">
                  <c:v>16.940000000000001</c:v>
                </c:pt>
                <c:pt idx="666">
                  <c:v>17.240000000000002</c:v>
                </c:pt>
                <c:pt idx="667">
                  <c:v>17.54</c:v>
                </c:pt>
                <c:pt idx="668">
                  <c:v>17.830000000000002</c:v>
                </c:pt>
                <c:pt idx="669">
                  <c:v>18.43</c:v>
                </c:pt>
                <c:pt idx="670">
                  <c:v>19.02</c:v>
                </c:pt>
                <c:pt idx="671">
                  <c:v>19.02</c:v>
                </c:pt>
                <c:pt idx="672">
                  <c:v>19.62</c:v>
                </c:pt>
                <c:pt idx="673">
                  <c:v>19.920000000000002</c:v>
                </c:pt>
                <c:pt idx="674">
                  <c:v>20.220000000000002</c:v>
                </c:pt>
                <c:pt idx="675">
                  <c:v>20.53</c:v>
                </c:pt>
                <c:pt idx="676">
                  <c:v>20.53</c:v>
                </c:pt>
                <c:pt idx="677">
                  <c:v>20.53</c:v>
                </c:pt>
                <c:pt idx="678">
                  <c:v>20.53</c:v>
                </c:pt>
                <c:pt idx="679">
                  <c:v>20.220000000000002</c:v>
                </c:pt>
                <c:pt idx="680">
                  <c:v>20.220000000000002</c:v>
                </c:pt>
                <c:pt idx="681">
                  <c:v>20.220000000000002</c:v>
                </c:pt>
                <c:pt idx="682">
                  <c:v>20.220000000000002</c:v>
                </c:pt>
                <c:pt idx="683">
                  <c:v>19.920000000000002</c:v>
                </c:pt>
                <c:pt idx="684">
                  <c:v>19.920000000000002</c:v>
                </c:pt>
                <c:pt idx="685">
                  <c:v>19.920000000000002</c:v>
                </c:pt>
                <c:pt idx="686">
                  <c:v>19.62</c:v>
                </c:pt>
                <c:pt idx="687">
                  <c:v>19.62</c:v>
                </c:pt>
                <c:pt idx="688">
                  <c:v>19.32</c:v>
                </c:pt>
                <c:pt idx="689">
                  <c:v>19.02</c:v>
                </c:pt>
                <c:pt idx="690">
                  <c:v>18.73</c:v>
                </c:pt>
                <c:pt idx="691">
                  <c:v>18.43</c:v>
                </c:pt>
                <c:pt idx="692">
                  <c:v>18.130000000000003</c:v>
                </c:pt>
                <c:pt idx="693">
                  <c:v>17.830000000000002</c:v>
                </c:pt>
                <c:pt idx="694">
                  <c:v>17.54</c:v>
                </c:pt>
                <c:pt idx="695">
                  <c:v>17.54</c:v>
                </c:pt>
                <c:pt idx="696">
                  <c:v>17.240000000000002</c:v>
                </c:pt>
                <c:pt idx="697">
                  <c:v>16.940000000000001</c:v>
                </c:pt>
                <c:pt idx="698">
                  <c:v>16.940000000000001</c:v>
                </c:pt>
                <c:pt idx="699">
                  <c:v>16.650000000000002</c:v>
                </c:pt>
                <c:pt idx="700">
                  <c:v>16.650000000000002</c:v>
                </c:pt>
                <c:pt idx="701">
                  <c:v>16.650000000000002</c:v>
                </c:pt>
                <c:pt idx="702">
                  <c:v>16.36</c:v>
                </c:pt>
                <c:pt idx="703">
                  <c:v>16.36</c:v>
                </c:pt>
                <c:pt idx="704">
                  <c:v>16.07</c:v>
                </c:pt>
                <c:pt idx="705">
                  <c:v>15.770000000000001</c:v>
                </c:pt>
                <c:pt idx="706">
                  <c:v>15.770000000000001</c:v>
                </c:pt>
                <c:pt idx="707">
                  <c:v>15.770000000000001</c:v>
                </c:pt>
                <c:pt idx="708">
                  <c:v>15.48</c:v>
                </c:pt>
                <c:pt idx="709">
                  <c:v>15.48</c:v>
                </c:pt>
                <c:pt idx="710">
                  <c:v>15.48</c:v>
                </c:pt>
                <c:pt idx="711">
                  <c:v>15.48</c:v>
                </c:pt>
                <c:pt idx="712">
                  <c:v>15.48</c:v>
                </c:pt>
                <c:pt idx="713">
                  <c:v>15.770000000000001</c:v>
                </c:pt>
                <c:pt idx="714">
                  <c:v>16.36</c:v>
                </c:pt>
                <c:pt idx="715">
                  <c:v>16.650000000000002</c:v>
                </c:pt>
                <c:pt idx="716">
                  <c:v>17.240000000000002</c:v>
                </c:pt>
                <c:pt idx="717">
                  <c:v>17.54</c:v>
                </c:pt>
                <c:pt idx="718">
                  <c:v>18.130000000000003</c:v>
                </c:pt>
                <c:pt idx="719">
                  <c:v>18.43</c:v>
                </c:pt>
                <c:pt idx="720">
                  <c:v>18.73</c:v>
                </c:pt>
                <c:pt idx="721">
                  <c:v>19.02</c:v>
                </c:pt>
                <c:pt idx="722">
                  <c:v>19.62</c:v>
                </c:pt>
                <c:pt idx="723">
                  <c:v>19.62</c:v>
                </c:pt>
                <c:pt idx="724">
                  <c:v>19.62</c:v>
                </c:pt>
                <c:pt idx="725">
                  <c:v>19.62</c:v>
                </c:pt>
                <c:pt idx="726">
                  <c:v>19.62</c:v>
                </c:pt>
                <c:pt idx="727">
                  <c:v>19.32</c:v>
                </c:pt>
                <c:pt idx="728">
                  <c:v>19.32</c:v>
                </c:pt>
                <c:pt idx="729">
                  <c:v>19.32</c:v>
                </c:pt>
                <c:pt idx="730">
                  <c:v>19.02</c:v>
                </c:pt>
                <c:pt idx="731">
                  <c:v>19.02</c:v>
                </c:pt>
                <c:pt idx="732">
                  <c:v>19.02</c:v>
                </c:pt>
                <c:pt idx="733">
                  <c:v>19.02</c:v>
                </c:pt>
                <c:pt idx="734">
                  <c:v>19.02</c:v>
                </c:pt>
                <c:pt idx="735">
                  <c:v>18.73</c:v>
                </c:pt>
                <c:pt idx="736">
                  <c:v>18.43</c:v>
                </c:pt>
                <c:pt idx="737">
                  <c:v>18.43</c:v>
                </c:pt>
                <c:pt idx="738">
                  <c:v>18.130000000000003</c:v>
                </c:pt>
                <c:pt idx="739">
                  <c:v>17.830000000000002</c:v>
                </c:pt>
                <c:pt idx="740">
                  <c:v>17.54</c:v>
                </c:pt>
                <c:pt idx="741">
                  <c:v>17.240000000000002</c:v>
                </c:pt>
                <c:pt idx="742">
                  <c:v>16.940000000000001</c:v>
                </c:pt>
                <c:pt idx="743">
                  <c:v>16.650000000000002</c:v>
                </c:pt>
                <c:pt idx="744">
                  <c:v>16.36</c:v>
                </c:pt>
                <c:pt idx="745">
                  <c:v>16.07</c:v>
                </c:pt>
                <c:pt idx="746">
                  <c:v>15.770000000000001</c:v>
                </c:pt>
                <c:pt idx="747">
                  <c:v>15.48</c:v>
                </c:pt>
                <c:pt idx="748">
                  <c:v>15.48</c:v>
                </c:pt>
                <c:pt idx="749">
                  <c:v>15.190000000000001</c:v>
                </c:pt>
                <c:pt idx="750">
                  <c:v>14.9</c:v>
                </c:pt>
                <c:pt idx="751">
                  <c:v>14.610000000000001</c:v>
                </c:pt>
                <c:pt idx="752">
                  <c:v>14.32</c:v>
                </c:pt>
                <c:pt idx="753">
                  <c:v>14.32</c:v>
                </c:pt>
                <c:pt idx="754">
                  <c:v>14.030000000000001</c:v>
                </c:pt>
                <c:pt idx="755">
                  <c:v>14.030000000000001</c:v>
                </c:pt>
                <c:pt idx="756">
                  <c:v>14.030000000000001</c:v>
                </c:pt>
                <c:pt idx="757">
                  <c:v>14.030000000000001</c:v>
                </c:pt>
                <c:pt idx="758">
                  <c:v>14.32</c:v>
                </c:pt>
                <c:pt idx="759">
                  <c:v>14.32</c:v>
                </c:pt>
                <c:pt idx="760">
                  <c:v>14.610000000000001</c:v>
                </c:pt>
                <c:pt idx="761">
                  <c:v>14.9</c:v>
                </c:pt>
                <c:pt idx="762">
                  <c:v>15.48</c:v>
                </c:pt>
                <c:pt idx="763">
                  <c:v>16.07</c:v>
                </c:pt>
                <c:pt idx="764">
                  <c:v>16.36</c:v>
                </c:pt>
                <c:pt idx="765">
                  <c:v>16.940000000000001</c:v>
                </c:pt>
                <c:pt idx="766">
                  <c:v>17.54</c:v>
                </c:pt>
                <c:pt idx="767">
                  <c:v>17.830000000000002</c:v>
                </c:pt>
                <c:pt idx="768">
                  <c:v>18.130000000000003</c:v>
                </c:pt>
                <c:pt idx="769">
                  <c:v>18.43</c:v>
                </c:pt>
                <c:pt idx="770">
                  <c:v>19.02</c:v>
                </c:pt>
                <c:pt idx="771">
                  <c:v>19.02</c:v>
                </c:pt>
                <c:pt idx="772">
                  <c:v>19.32</c:v>
                </c:pt>
                <c:pt idx="773">
                  <c:v>19.32</c:v>
                </c:pt>
                <c:pt idx="774">
                  <c:v>19.02</c:v>
                </c:pt>
                <c:pt idx="775">
                  <c:v>19.02</c:v>
                </c:pt>
                <c:pt idx="776">
                  <c:v>18.73</c:v>
                </c:pt>
                <c:pt idx="777">
                  <c:v>18.73</c:v>
                </c:pt>
                <c:pt idx="778">
                  <c:v>18.73</c:v>
                </c:pt>
                <c:pt idx="779">
                  <c:v>18.73</c:v>
                </c:pt>
                <c:pt idx="780">
                  <c:v>18.73</c:v>
                </c:pt>
                <c:pt idx="781">
                  <c:v>18.73</c:v>
                </c:pt>
                <c:pt idx="782">
                  <c:v>18.43</c:v>
                </c:pt>
                <c:pt idx="783">
                  <c:v>18.43</c:v>
                </c:pt>
                <c:pt idx="784">
                  <c:v>18.130000000000003</c:v>
                </c:pt>
                <c:pt idx="785">
                  <c:v>17.830000000000002</c:v>
                </c:pt>
                <c:pt idx="786">
                  <c:v>17.54</c:v>
                </c:pt>
                <c:pt idx="787">
                  <c:v>17.240000000000002</c:v>
                </c:pt>
                <c:pt idx="788">
                  <c:v>17.240000000000002</c:v>
                </c:pt>
                <c:pt idx="789">
                  <c:v>16.940000000000001</c:v>
                </c:pt>
                <c:pt idx="790">
                  <c:v>16.650000000000002</c:v>
                </c:pt>
                <c:pt idx="791">
                  <c:v>16.36</c:v>
                </c:pt>
                <c:pt idx="792">
                  <c:v>16.07</c:v>
                </c:pt>
                <c:pt idx="793">
                  <c:v>15.770000000000001</c:v>
                </c:pt>
                <c:pt idx="794">
                  <c:v>15.770000000000001</c:v>
                </c:pt>
                <c:pt idx="795">
                  <c:v>15.48</c:v>
                </c:pt>
                <c:pt idx="796">
                  <c:v>15.190000000000001</c:v>
                </c:pt>
                <c:pt idx="797">
                  <c:v>15.190000000000001</c:v>
                </c:pt>
                <c:pt idx="798">
                  <c:v>14.9</c:v>
                </c:pt>
                <c:pt idx="799">
                  <c:v>14.610000000000001</c:v>
                </c:pt>
                <c:pt idx="800">
                  <c:v>14.610000000000001</c:v>
                </c:pt>
                <c:pt idx="801">
                  <c:v>14.32</c:v>
                </c:pt>
                <c:pt idx="802">
                  <c:v>14.32</c:v>
                </c:pt>
                <c:pt idx="803">
                  <c:v>14.32</c:v>
                </c:pt>
                <c:pt idx="804">
                  <c:v>14.32</c:v>
                </c:pt>
                <c:pt idx="805">
                  <c:v>14.32</c:v>
                </c:pt>
                <c:pt idx="806">
                  <c:v>14.610000000000001</c:v>
                </c:pt>
                <c:pt idx="807">
                  <c:v>14.610000000000001</c:v>
                </c:pt>
                <c:pt idx="808">
                  <c:v>14.9</c:v>
                </c:pt>
                <c:pt idx="809">
                  <c:v>15.190000000000001</c:v>
                </c:pt>
                <c:pt idx="810">
                  <c:v>15.770000000000001</c:v>
                </c:pt>
                <c:pt idx="811">
                  <c:v>16.07</c:v>
                </c:pt>
                <c:pt idx="812">
                  <c:v>16.650000000000002</c:v>
                </c:pt>
                <c:pt idx="813">
                  <c:v>16.940000000000001</c:v>
                </c:pt>
                <c:pt idx="814">
                  <c:v>17.54</c:v>
                </c:pt>
                <c:pt idx="815">
                  <c:v>18.130000000000003</c:v>
                </c:pt>
                <c:pt idx="816">
                  <c:v>18.43</c:v>
                </c:pt>
                <c:pt idx="817">
                  <c:v>18.73</c:v>
                </c:pt>
                <c:pt idx="818">
                  <c:v>19.02</c:v>
                </c:pt>
                <c:pt idx="819">
                  <c:v>19.32</c:v>
                </c:pt>
                <c:pt idx="820">
                  <c:v>19.32</c:v>
                </c:pt>
                <c:pt idx="821">
                  <c:v>19.32</c:v>
                </c:pt>
                <c:pt idx="822">
                  <c:v>19.32</c:v>
                </c:pt>
                <c:pt idx="823">
                  <c:v>19.02</c:v>
                </c:pt>
                <c:pt idx="824">
                  <c:v>19.02</c:v>
                </c:pt>
                <c:pt idx="825">
                  <c:v>19.02</c:v>
                </c:pt>
                <c:pt idx="826">
                  <c:v>19.02</c:v>
                </c:pt>
                <c:pt idx="827">
                  <c:v>19.02</c:v>
                </c:pt>
                <c:pt idx="828">
                  <c:v>19.02</c:v>
                </c:pt>
                <c:pt idx="829">
                  <c:v>19.02</c:v>
                </c:pt>
                <c:pt idx="830">
                  <c:v>19.02</c:v>
                </c:pt>
                <c:pt idx="831">
                  <c:v>18.73</c:v>
                </c:pt>
                <c:pt idx="832">
                  <c:v>18.73</c:v>
                </c:pt>
                <c:pt idx="833">
                  <c:v>18.43</c:v>
                </c:pt>
                <c:pt idx="834">
                  <c:v>18.130000000000003</c:v>
                </c:pt>
                <c:pt idx="835">
                  <c:v>17.830000000000002</c:v>
                </c:pt>
                <c:pt idx="836">
                  <c:v>17.830000000000002</c:v>
                </c:pt>
                <c:pt idx="837">
                  <c:v>17.54</c:v>
                </c:pt>
                <c:pt idx="838">
                  <c:v>17.240000000000002</c:v>
                </c:pt>
                <c:pt idx="839">
                  <c:v>16.940000000000001</c:v>
                </c:pt>
                <c:pt idx="840">
                  <c:v>16.940000000000001</c:v>
                </c:pt>
                <c:pt idx="841">
                  <c:v>16.650000000000002</c:v>
                </c:pt>
                <c:pt idx="842">
                  <c:v>16.36</c:v>
                </c:pt>
                <c:pt idx="843">
                  <c:v>16.36</c:v>
                </c:pt>
                <c:pt idx="844">
                  <c:v>16.36</c:v>
                </c:pt>
                <c:pt idx="845">
                  <c:v>16.07</c:v>
                </c:pt>
                <c:pt idx="846">
                  <c:v>16.07</c:v>
                </c:pt>
                <c:pt idx="847">
                  <c:v>16.07</c:v>
                </c:pt>
                <c:pt idx="848">
                  <c:v>15.770000000000001</c:v>
                </c:pt>
                <c:pt idx="849">
                  <c:v>15.770000000000001</c:v>
                </c:pt>
                <c:pt idx="850">
                  <c:v>15.770000000000001</c:v>
                </c:pt>
                <c:pt idx="851">
                  <c:v>15.770000000000001</c:v>
                </c:pt>
                <c:pt idx="852">
                  <c:v>16.07</c:v>
                </c:pt>
                <c:pt idx="853">
                  <c:v>16.07</c:v>
                </c:pt>
                <c:pt idx="854">
                  <c:v>16.07</c:v>
                </c:pt>
                <c:pt idx="855">
                  <c:v>16.36</c:v>
                </c:pt>
                <c:pt idx="856">
                  <c:v>16.36</c:v>
                </c:pt>
                <c:pt idx="857">
                  <c:v>16.650000000000002</c:v>
                </c:pt>
                <c:pt idx="858">
                  <c:v>16.940000000000001</c:v>
                </c:pt>
                <c:pt idx="859">
                  <c:v>17.240000000000002</c:v>
                </c:pt>
                <c:pt idx="860">
                  <c:v>17.54</c:v>
                </c:pt>
                <c:pt idx="861">
                  <c:v>17.54</c:v>
                </c:pt>
                <c:pt idx="862">
                  <c:v>17.54</c:v>
                </c:pt>
                <c:pt idx="863">
                  <c:v>17.830000000000002</c:v>
                </c:pt>
                <c:pt idx="864">
                  <c:v>17.830000000000002</c:v>
                </c:pt>
                <c:pt idx="865">
                  <c:v>18.130000000000003</c:v>
                </c:pt>
                <c:pt idx="866">
                  <c:v>18.43</c:v>
                </c:pt>
                <c:pt idx="867">
                  <c:v>18.43</c:v>
                </c:pt>
                <c:pt idx="868">
                  <c:v>18.43</c:v>
                </c:pt>
                <c:pt idx="869">
                  <c:v>18.43</c:v>
                </c:pt>
                <c:pt idx="870">
                  <c:v>18.43</c:v>
                </c:pt>
                <c:pt idx="871">
                  <c:v>18.43</c:v>
                </c:pt>
                <c:pt idx="872">
                  <c:v>18.43</c:v>
                </c:pt>
                <c:pt idx="873">
                  <c:v>18.73</c:v>
                </c:pt>
                <c:pt idx="874">
                  <c:v>18.43</c:v>
                </c:pt>
                <c:pt idx="875">
                  <c:v>18.43</c:v>
                </c:pt>
                <c:pt idx="876">
                  <c:v>18.43</c:v>
                </c:pt>
                <c:pt idx="877">
                  <c:v>18.43</c:v>
                </c:pt>
                <c:pt idx="878">
                  <c:v>18.43</c:v>
                </c:pt>
                <c:pt idx="879">
                  <c:v>18.130000000000003</c:v>
                </c:pt>
                <c:pt idx="880">
                  <c:v>18.130000000000003</c:v>
                </c:pt>
                <c:pt idx="881">
                  <c:v>18.130000000000003</c:v>
                </c:pt>
                <c:pt idx="882">
                  <c:v>17.830000000000002</c:v>
                </c:pt>
                <c:pt idx="883">
                  <c:v>17.830000000000002</c:v>
                </c:pt>
                <c:pt idx="884">
                  <c:v>17.54</c:v>
                </c:pt>
                <c:pt idx="885">
                  <c:v>17.54</c:v>
                </c:pt>
                <c:pt idx="886">
                  <c:v>17.240000000000002</c:v>
                </c:pt>
                <c:pt idx="887">
                  <c:v>17.240000000000002</c:v>
                </c:pt>
                <c:pt idx="888">
                  <c:v>16.940000000000001</c:v>
                </c:pt>
                <c:pt idx="889">
                  <c:v>16.940000000000001</c:v>
                </c:pt>
                <c:pt idx="890">
                  <c:v>16.650000000000002</c:v>
                </c:pt>
                <c:pt idx="891">
                  <c:v>16.650000000000002</c:v>
                </c:pt>
                <c:pt idx="892">
                  <c:v>16.36</c:v>
                </c:pt>
                <c:pt idx="893">
                  <c:v>16.36</c:v>
                </c:pt>
                <c:pt idx="894">
                  <c:v>16.36</c:v>
                </c:pt>
                <c:pt idx="895">
                  <c:v>16.07</c:v>
                </c:pt>
                <c:pt idx="896">
                  <c:v>15.770000000000001</c:v>
                </c:pt>
                <c:pt idx="897">
                  <c:v>15.770000000000001</c:v>
                </c:pt>
                <c:pt idx="898">
                  <c:v>15.48</c:v>
                </c:pt>
                <c:pt idx="899">
                  <c:v>15.48</c:v>
                </c:pt>
                <c:pt idx="900">
                  <c:v>15.48</c:v>
                </c:pt>
                <c:pt idx="901">
                  <c:v>15.48</c:v>
                </c:pt>
                <c:pt idx="902">
                  <c:v>15.190000000000001</c:v>
                </c:pt>
                <c:pt idx="903">
                  <c:v>15.190000000000001</c:v>
                </c:pt>
                <c:pt idx="904">
                  <c:v>15.48</c:v>
                </c:pt>
                <c:pt idx="905">
                  <c:v>15.48</c:v>
                </c:pt>
                <c:pt idx="906">
                  <c:v>15.770000000000001</c:v>
                </c:pt>
                <c:pt idx="907">
                  <c:v>16.07</c:v>
                </c:pt>
                <c:pt idx="908">
                  <c:v>16.650000000000002</c:v>
                </c:pt>
                <c:pt idx="909">
                  <c:v>16.940000000000001</c:v>
                </c:pt>
                <c:pt idx="910">
                  <c:v>17.240000000000002</c:v>
                </c:pt>
                <c:pt idx="911">
                  <c:v>17.240000000000002</c:v>
                </c:pt>
                <c:pt idx="912">
                  <c:v>17.54</c:v>
                </c:pt>
                <c:pt idx="913">
                  <c:v>17.54</c:v>
                </c:pt>
                <c:pt idx="914">
                  <c:v>17.830000000000002</c:v>
                </c:pt>
                <c:pt idx="915">
                  <c:v>17.830000000000002</c:v>
                </c:pt>
                <c:pt idx="916">
                  <c:v>17.830000000000002</c:v>
                </c:pt>
                <c:pt idx="917">
                  <c:v>18.130000000000003</c:v>
                </c:pt>
                <c:pt idx="918">
                  <c:v>18.130000000000003</c:v>
                </c:pt>
                <c:pt idx="919">
                  <c:v>17.830000000000002</c:v>
                </c:pt>
                <c:pt idx="920">
                  <c:v>17.830000000000002</c:v>
                </c:pt>
                <c:pt idx="921">
                  <c:v>17.830000000000002</c:v>
                </c:pt>
                <c:pt idx="922">
                  <c:v>17.830000000000002</c:v>
                </c:pt>
                <c:pt idx="923">
                  <c:v>17.54</c:v>
                </c:pt>
                <c:pt idx="924">
                  <c:v>17.54</c:v>
                </c:pt>
                <c:pt idx="925">
                  <c:v>17.54</c:v>
                </c:pt>
                <c:pt idx="926">
                  <c:v>17.54</c:v>
                </c:pt>
                <c:pt idx="927">
                  <c:v>17.54</c:v>
                </c:pt>
                <c:pt idx="928">
                  <c:v>17.240000000000002</c:v>
                </c:pt>
                <c:pt idx="929">
                  <c:v>16.940000000000001</c:v>
                </c:pt>
                <c:pt idx="930">
                  <c:v>16.650000000000002</c:v>
                </c:pt>
                <c:pt idx="931">
                  <c:v>16.650000000000002</c:v>
                </c:pt>
                <c:pt idx="932">
                  <c:v>16.36</c:v>
                </c:pt>
                <c:pt idx="933">
                  <c:v>16.07</c:v>
                </c:pt>
                <c:pt idx="934">
                  <c:v>16.07</c:v>
                </c:pt>
                <c:pt idx="935">
                  <c:v>15.770000000000001</c:v>
                </c:pt>
                <c:pt idx="936">
                  <c:v>15.48</c:v>
                </c:pt>
                <c:pt idx="937">
                  <c:v>15.48</c:v>
                </c:pt>
                <c:pt idx="938">
                  <c:v>15.190000000000001</c:v>
                </c:pt>
                <c:pt idx="939">
                  <c:v>14.9</c:v>
                </c:pt>
                <c:pt idx="940">
                  <c:v>14.9</c:v>
                </c:pt>
                <c:pt idx="941">
                  <c:v>14.610000000000001</c:v>
                </c:pt>
                <c:pt idx="942">
                  <c:v>14.610000000000001</c:v>
                </c:pt>
                <c:pt idx="943">
                  <c:v>14.32</c:v>
                </c:pt>
                <c:pt idx="944">
                  <c:v>14.32</c:v>
                </c:pt>
                <c:pt idx="945">
                  <c:v>14.32</c:v>
                </c:pt>
                <c:pt idx="946">
                  <c:v>14.030000000000001</c:v>
                </c:pt>
                <c:pt idx="947">
                  <c:v>14.030000000000001</c:v>
                </c:pt>
                <c:pt idx="948">
                  <c:v>14.030000000000001</c:v>
                </c:pt>
                <c:pt idx="949">
                  <c:v>14.030000000000001</c:v>
                </c:pt>
                <c:pt idx="950">
                  <c:v>14.030000000000001</c:v>
                </c:pt>
                <c:pt idx="951">
                  <c:v>14.030000000000001</c:v>
                </c:pt>
                <c:pt idx="952">
                  <c:v>14.030000000000001</c:v>
                </c:pt>
                <c:pt idx="953">
                  <c:v>14.32</c:v>
                </c:pt>
                <c:pt idx="954">
                  <c:v>14.9</c:v>
                </c:pt>
                <c:pt idx="955">
                  <c:v>15.190000000000001</c:v>
                </c:pt>
                <c:pt idx="956">
                  <c:v>15.48</c:v>
                </c:pt>
                <c:pt idx="957">
                  <c:v>15.48</c:v>
                </c:pt>
                <c:pt idx="958">
                  <c:v>16.36</c:v>
                </c:pt>
                <c:pt idx="959">
                  <c:v>16.650000000000002</c:v>
                </c:pt>
                <c:pt idx="960">
                  <c:v>16.940000000000001</c:v>
                </c:pt>
                <c:pt idx="961">
                  <c:v>16.940000000000001</c:v>
                </c:pt>
                <c:pt idx="962">
                  <c:v>16.940000000000001</c:v>
                </c:pt>
                <c:pt idx="963">
                  <c:v>16.940000000000001</c:v>
                </c:pt>
                <c:pt idx="964">
                  <c:v>17.240000000000002</c:v>
                </c:pt>
                <c:pt idx="965">
                  <c:v>17.240000000000002</c:v>
                </c:pt>
                <c:pt idx="966">
                  <c:v>17.240000000000002</c:v>
                </c:pt>
                <c:pt idx="967">
                  <c:v>16.940000000000001</c:v>
                </c:pt>
                <c:pt idx="968">
                  <c:v>16.940000000000001</c:v>
                </c:pt>
                <c:pt idx="969">
                  <c:v>16.940000000000001</c:v>
                </c:pt>
                <c:pt idx="970">
                  <c:v>16.940000000000001</c:v>
                </c:pt>
                <c:pt idx="971">
                  <c:v>16.940000000000001</c:v>
                </c:pt>
                <c:pt idx="972">
                  <c:v>16.940000000000001</c:v>
                </c:pt>
                <c:pt idx="973">
                  <c:v>16.940000000000001</c:v>
                </c:pt>
                <c:pt idx="974">
                  <c:v>16.940000000000001</c:v>
                </c:pt>
                <c:pt idx="975">
                  <c:v>16.650000000000002</c:v>
                </c:pt>
                <c:pt idx="976">
                  <c:v>16.650000000000002</c:v>
                </c:pt>
                <c:pt idx="977">
                  <c:v>16.36</c:v>
                </c:pt>
                <c:pt idx="978">
                  <c:v>16.36</c:v>
                </c:pt>
                <c:pt idx="979">
                  <c:v>16.07</c:v>
                </c:pt>
                <c:pt idx="980">
                  <c:v>15.770000000000001</c:v>
                </c:pt>
                <c:pt idx="981">
                  <c:v>15.770000000000001</c:v>
                </c:pt>
                <c:pt idx="982">
                  <c:v>15.48</c:v>
                </c:pt>
                <c:pt idx="983">
                  <c:v>15.190000000000001</c:v>
                </c:pt>
                <c:pt idx="984">
                  <c:v>15.190000000000001</c:v>
                </c:pt>
                <c:pt idx="985">
                  <c:v>14.9</c:v>
                </c:pt>
                <c:pt idx="986">
                  <c:v>14.610000000000001</c:v>
                </c:pt>
                <c:pt idx="987">
                  <c:v>14.610000000000001</c:v>
                </c:pt>
                <c:pt idx="988">
                  <c:v>14.32</c:v>
                </c:pt>
                <c:pt idx="989">
                  <c:v>14.030000000000001</c:v>
                </c:pt>
                <c:pt idx="990">
                  <c:v>14.030000000000001</c:v>
                </c:pt>
                <c:pt idx="991">
                  <c:v>13.74</c:v>
                </c:pt>
                <c:pt idx="992">
                  <c:v>13.74</c:v>
                </c:pt>
                <c:pt idx="993">
                  <c:v>13.46</c:v>
                </c:pt>
                <c:pt idx="994">
                  <c:v>13.46</c:v>
                </c:pt>
                <c:pt idx="995">
                  <c:v>13.17</c:v>
                </c:pt>
                <c:pt idx="996">
                  <c:v>13.17</c:v>
                </c:pt>
                <c:pt idx="997">
                  <c:v>13.17</c:v>
                </c:pt>
                <c:pt idx="998">
                  <c:v>13.46</c:v>
                </c:pt>
                <c:pt idx="999">
                  <c:v>13.46</c:v>
                </c:pt>
                <c:pt idx="1000">
                  <c:v>13.74</c:v>
                </c:pt>
                <c:pt idx="1001">
                  <c:v>14.030000000000001</c:v>
                </c:pt>
                <c:pt idx="1002">
                  <c:v>14.610000000000001</c:v>
                </c:pt>
                <c:pt idx="1003">
                  <c:v>14.9</c:v>
                </c:pt>
                <c:pt idx="1004">
                  <c:v>15.48</c:v>
                </c:pt>
                <c:pt idx="1005">
                  <c:v>15.770000000000001</c:v>
                </c:pt>
                <c:pt idx="1006">
                  <c:v>16.36</c:v>
                </c:pt>
                <c:pt idx="1007">
                  <c:v>16.650000000000002</c:v>
                </c:pt>
                <c:pt idx="1008">
                  <c:v>16.940000000000001</c:v>
                </c:pt>
                <c:pt idx="1009">
                  <c:v>17.240000000000002</c:v>
                </c:pt>
                <c:pt idx="1010">
                  <c:v>17.240000000000002</c:v>
                </c:pt>
                <c:pt idx="1011">
                  <c:v>17.54</c:v>
                </c:pt>
                <c:pt idx="1012">
                  <c:v>17.54</c:v>
                </c:pt>
                <c:pt idx="1013">
                  <c:v>17.54</c:v>
                </c:pt>
                <c:pt idx="1014">
                  <c:v>17.54</c:v>
                </c:pt>
                <c:pt idx="1015">
                  <c:v>17.830000000000002</c:v>
                </c:pt>
                <c:pt idx="1016">
                  <c:v>17.830000000000002</c:v>
                </c:pt>
                <c:pt idx="1017">
                  <c:v>17.830000000000002</c:v>
                </c:pt>
                <c:pt idx="1018">
                  <c:v>17.830000000000002</c:v>
                </c:pt>
                <c:pt idx="1019">
                  <c:v>17.830000000000002</c:v>
                </c:pt>
                <c:pt idx="1020">
                  <c:v>17.830000000000002</c:v>
                </c:pt>
                <c:pt idx="1021">
                  <c:v>17.830000000000002</c:v>
                </c:pt>
                <c:pt idx="1022">
                  <c:v>17.54</c:v>
                </c:pt>
                <c:pt idx="1023">
                  <c:v>17.54</c:v>
                </c:pt>
                <c:pt idx="1024">
                  <c:v>17.240000000000002</c:v>
                </c:pt>
                <c:pt idx="1025">
                  <c:v>16.940000000000001</c:v>
                </c:pt>
                <c:pt idx="1026">
                  <c:v>16.650000000000002</c:v>
                </c:pt>
                <c:pt idx="1027">
                  <c:v>16.36</c:v>
                </c:pt>
                <c:pt idx="1028">
                  <c:v>16.07</c:v>
                </c:pt>
                <c:pt idx="1029">
                  <c:v>15.770000000000001</c:v>
                </c:pt>
                <c:pt idx="1030">
                  <c:v>15.48</c:v>
                </c:pt>
                <c:pt idx="1031">
                  <c:v>15.48</c:v>
                </c:pt>
                <c:pt idx="1032">
                  <c:v>15.190000000000001</c:v>
                </c:pt>
                <c:pt idx="1033">
                  <c:v>14.9</c:v>
                </c:pt>
                <c:pt idx="1034">
                  <c:v>14.610000000000001</c:v>
                </c:pt>
                <c:pt idx="1035">
                  <c:v>14.32</c:v>
                </c:pt>
                <c:pt idx="1036">
                  <c:v>14.32</c:v>
                </c:pt>
                <c:pt idx="1037">
                  <c:v>14.030000000000001</c:v>
                </c:pt>
                <c:pt idx="1038">
                  <c:v>13.74</c:v>
                </c:pt>
                <c:pt idx="1039">
                  <c:v>13.74</c:v>
                </c:pt>
                <c:pt idx="1040">
                  <c:v>13.46</c:v>
                </c:pt>
                <c:pt idx="1041">
                  <c:v>13.46</c:v>
                </c:pt>
                <c:pt idx="1042">
                  <c:v>13.17</c:v>
                </c:pt>
                <c:pt idx="1043">
                  <c:v>13.17</c:v>
                </c:pt>
                <c:pt idx="1044">
                  <c:v>13.17</c:v>
                </c:pt>
                <c:pt idx="1045">
                  <c:v>13.17</c:v>
                </c:pt>
                <c:pt idx="1046">
                  <c:v>13.46</c:v>
                </c:pt>
                <c:pt idx="1047">
                  <c:v>13.46</c:v>
                </c:pt>
                <c:pt idx="1048">
                  <c:v>13.74</c:v>
                </c:pt>
                <c:pt idx="1049">
                  <c:v>14.32</c:v>
                </c:pt>
                <c:pt idx="1050">
                  <c:v>14.610000000000001</c:v>
                </c:pt>
                <c:pt idx="1051">
                  <c:v>15.190000000000001</c:v>
                </c:pt>
                <c:pt idx="1052">
                  <c:v>15.770000000000001</c:v>
                </c:pt>
                <c:pt idx="1053">
                  <c:v>16.36</c:v>
                </c:pt>
                <c:pt idx="1054">
                  <c:v>16.940000000000001</c:v>
                </c:pt>
                <c:pt idx="1055">
                  <c:v>17.240000000000002</c:v>
                </c:pt>
                <c:pt idx="1056">
                  <c:v>17.830000000000002</c:v>
                </c:pt>
                <c:pt idx="1057">
                  <c:v>18.130000000000003</c:v>
                </c:pt>
                <c:pt idx="1058">
                  <c:v>18.43</c:v>
                </c:pt>
                <c:pt idx="1059">
                  <c:v>18.73</c:v>
                </c:pt>
                <c:pt idx="1060">
                  <c:v>19.02</c:v>
                </c:pt>
                <c:pt idx="1061">
                  <c:v>18.73</c:v>
                </c:pt>
                <c:pt idx="1062">
                  <c:v>18.73</c:v>
                </c:pt>
                <c:pt idx="1063">
                  <c:v>18.73</c:v>
                </c:pt>
                <c:pt idx="1064">
                  <c:v>18.73</c:v>
                </c:pt>
                <c:pt idx="1065">
                  <c:v>18.73</c:v>
                </c:pt>
                <c:pt idx="1066">
                  <c:v>18.43</c:v>
                </c:pt>
                <c:pt idx="1067">
                  <c:v>18.43</c:v>
                </c:pt>
                <c:pt idx="1068">
                  <c:v>18.43</c:v>
                </c:pt>
                <c:pt idx="1069">
                  <c:v>18.43</c:v>
                </c:pt>
                <c:pt idx="1070">
                  <c:v>18.43</c:v>
                </c:pt>
                <c:pt idx="1071">
                  <c:v>18.130000000000003</c:v>
                </c:pt>
                <c:pt idx="1072">
                  <c:v>17.830000000000002</c:v>
                </c:pt>
                <c:pt idx="1073">
                  <c:v>17.830000000000002</c:v>
                </c:pt>
                <c:pt idx="1074">
                  <c:v>17.54</c:v>
                </c:pt>
                <c:pt idx="1075">
                  <c:v>17.240000000000002</c:v>
                </c:pt>
                <c:pt idx="1076">
                  <c:v>16.940000000000001</c:v>
                </c:pt>
                <c:pt idx="1077">
                  <c:v>16.650000000000002</c:v>
                </c:pt>
                <c:pt idx="1078">
                  <c:v>16.36</c:v>
                </c:pt>
                <c:pt idx="1079">
                  <c:v>16.07</c:v>
                </c:pt>
                <c:pt idx="1080">
                  <c:v>15.770000000000001</c:v>
                </c:pt>
                <c:pt idx="1081">
                  <c:v>15.48</c:v>
                </c:pt>
                <c:pt idx="1082">
                  <c:v>15.190000000000001</c:v>
                </c:pt>
                <c:pt idx="1083">
                  <c:v>15.190000000000001</c:v>
                </c:pt>
                <c:pt idx="1084">
                  <c:v>14.9</c:v>
                </c:pt>
                <c:pt idx="1085">
                  <c:v>14.610000000000001</c:v>
                </c:pt>
                <c:pt idx="1086">
                  <c:v>14.32</c:v>
                </c:pt>
                <c:pt idx="1087">
                  <c:v>14.32</c:v>
                </c:pt>
                <c:pt idx="1088">
                  <c:v>14.030000000000001</c:v>
                </c:pt>
                <c:pt idx="1089">
                  <c:v>14.030000000000001</c:v>
                </c:pt>
                <c:pt idx="1090">
                  <c:v>13.74</c:v>
                </c:pt>
                <c:pt idx="1091">
                  <c:v>13.74</c:v>
                </c:pt>
                <c:pt idx="1092">
                  <c:v>13.74</c:v>
                </c:pt>
                <c:pt idx="1093">
                  <c:v>13.74</c:v>
                </c:pt>
                <c:pt idx="1094">
                  <c:v>13.74</c:v>
                </c:pt>
                <c:pt idx="1095">
                  <c:v>14.030000000000001</c:v>
                </c:pt>
                <c:pt idx="1096">
                  <c:v>14.32</c:v>
                </c:pt>
                <c:pt idx="1097">
                  <c:v>14.610000000000001</c:v>
                </c:pt>
                <c:pt idx="1098">
                  <c:v>15.190000000000001</c:v>
                </c:pt>
                <c:pt idx="1099">
                  <c:v>15.770000000000001</c:v>
                </c:pt>
                <c:pt idx="1100">
                  <c:v>16.36</c:v>
                </c:pt>
                <c:pt idx="1101">
                  <c:v>16.940000000000001</c:v>
                </c:pt>
                <c:pt idx="1102">
                  <c:v>17.54</c:v>
                </c:pt>
                <c:pt idx="1103">
                  <c:v>18.130000000000003</c:v>
                </c:pt>
                <c:pt idx="1104">
                  <c:v>18.43</c:v>
                </c:pt>
                <c:pt idx="1105">
                  <c:v>18.73</c:v>
                </c:pt>
                <c:pt idx="1106">
                  <c:v>19.32</c:v>
                </c:pt>
                <c:pt idx="1107">
                  <c:v>19.62</c:v>
                </c:pt>
                <c:pt idx="1108">
                  <c:v>19.920000000000002</c:v>
                </c:pt>
                <c:pt idx="1109">
                  <c:v>19.920000000000002</c:v>
                </c:pt>
                <c:pt idx="1110">
                  <c:v>19.62</c:v>
                </c:pt>
                <c:pt idx="1111">
                  <c:v>19.62</c:v>
                </c:pt>
                <c:pt idx="1112">
                  <c:v>19.62</c:v>
                </c:pt>
                <c:pt idx="1113">
                  <c:v>19.62</c:v>
                </c:pt>
                <c:pt idx="1114">
                  <c:v>19.32</c:v>
                </c:pt>
                <c:pt idx="1115">
                  <c:v>19.32</c:v>
                </c:pt>
                <c:pt idx="1116">
                  <c:v>19.32</c:v>
                </c:pt>
                <c:pt idx="1117">
                  <c:v>19.32</c:v>
                </c:pt>
                <c:pt idx="1118">
                  <c:v>19.02</c:v>
                </c:pt>
                <c:pt idx="1119">
                  <c:v>18.73</c:v>
                </c:pt>
                <c:pt idx="1120">
                  <c:v>18.73</c:v>
                </c:pt>
                <c:pt idx="1121">
                  <c:v>18.43</c:v>
                </c:pt>
                <c:pt idx="1122">
                  <c:v>18.130000000000003</c:v>
                </c:pt>
                <c:pt idx="1123">
                  <c:v>17.830000000000002</c:v>
                </c:pt>
                <c:pt idx="1124">
                  <c:v>17.54</c:v>
                </c:pt>
                <c:pt idx="1125">
                  <c:v>17.240000000000002</c:v>
                </c:pt>
                <c:pt idx="1126">
                  <c:v>16.940000000000001</c:v>
                </c:pt>
                <c:pt idx="1127">
                  <c:v>16.650000000000002</c:v>
                </c:pt>
                <c:pt idx="1128">
                  <c:v>16.36</c:v>
                </c:pt>
                <c:pt idx="1129">
                  <c:v>16.07</c:v>
                </c:pt>
                <c:pt idx="1130">
                  <c:v>15.770000000000001</c:v>
                </c:pt>
                <c:pt idx="1131">
                  <c:v>15.48</c:v>
                </c:pt>
                <c:pt idx="1132">
                  <c:v>15.48</c:v>
                </c:pt>
                <c:pt idx="1133">
                  <c:v>15.190000000000001</c:v>
                </c:pt>
                <c:pt idx="1134">
                  <c:v>14.9</c:v>
                </c:pt>
                <c:pt idx="1135">
                  <c:v>14.610000000000001</c:v>
                </c:pt>
                <c:pt idx="1136">
                  <c:v>14.610000000000001</c:v>
                </c:pt>
                <c:pt idx="1137">
                  <c:v>14.32</c:v>
                </c:pt>
                <c:pt idx="1138">
                  <c:v>14.32</c:v>
                </c:pt>
                <c:pt idx="1139">
                  <c:v>14.030000000000001</c:v>
                </c:pt>
                <c:pt idx="1140">
                  <c:v>14.030000000000001</c:v>
                </c:pt>
                <c:pt idx="1141">
                  <c:v>14.030000000000001</c:v>
                </c:pt>
                <c:pt idx="1142">
                  <c:v>14.32</c:v>
                </c:pt>
                <c:pt idx="1143">
                  <c:v>14.32</c:v>
                </c:pt>
                <c:pt idx="1144">
                  <c:v>14.610000000000001</c:v>
                </c:pt>
                <c:pt idx="1145">
                  <c:v>14.9</c:v>
                </c:pt>
                <c:pt idx="1146">
                  <c:v>15.48</c:v>
                </c:pt>
                <c:pt idx="1147">
                  <c:v>16.07</c:v>
                </c:pt>
                <c:pt idx="1148">
                  <c:v>16.650000000000002</c:v>
                </c:pt>
                <c:pt idx="1149">
                  <c:v>17.54</c:v>
                </c:pt>
                <c:pt idx="1150">
                  <c:v>17.830000000000002</c:v>
                </c:pt>
                <c:pt idx="1151">
                  <c:v>18.130000000000003</c:v>
                </c:pt>
                <c:pt idx="1152">
                  <c:v>18.73</c:v>
                </c:pt>
                <c:pt idx="1153">
                  <c:v>19.02</c:v>
                </c:pt>
                <c:pt idx="1154">
                  <c:v>19.32</c:v>
                </c:pt>
                <c:pt idx="1155">
                  <c:v>19.920000000000002</c:v>
                </c:pt>
                <c:pt idx="1156">
                  <c:v>19.920000000000002</c:v>
                </c:pt>
                <c:pt idx="1157">
                  <c:v>20.220000000000002</c:v>
                </c:pt>
                <c:pt idx="1158">
                  <c:v>20.53</c:v>
                </c:pt>
                <c:pt idx="1159">
                  <c:v>20.220000000000002</c:v>
                </c:pt>
                <c:pt idx="1160">
                  <c:v>20.220000000000002</c:v>
                </c:pt>
                <c:pt idx="1161">
                  <c:v>19.920000000000002</c:v>
                </c:pt>
                <c:pt idx="1162">
                  <c:v>19.920000000000002</c:v>
                </c:pt>
                <c:pt idx="1163">
                  <c:v>19.920000000000002</c:v>
                </c:pt>
                <c:pt idx="1164">
                  <c:v>19.62</c:v>
                </c:pt>
                <c:pt idx="1165">
                  <c:v>19.62</c:v>
                </c:pt>
                <c:pt idx="1166">
                  <c:v>19.32</c:v>
                </c:pt>
                <c:pt idx="1167">
                  <c:v>19.32</c:v>
                </c:pt>
                <c:pt idx="1168">
                  <c:v>19.02</c:v>
                </c:pt>
                <c:pt idx="1169">
                  <c:v>18.73</c:v>
                </c:pt>
                <c:pt idx="1170">
                  <c:v>18.43</c:v>
                </c:pt>
                <c:pt idx="1171">
                  <c:v>17.830000000000002</c:v>
                </c:pt>
                <c:pt idx="1172">
                  <c:v>17.54</c:v>
                </c:pt>
                <c:pt idx="1173">
                  <c:v>17.240000000000002</c:v>
                </c:pt>
                <c:pt idx="1174">
                  <c:v>16.940000000000001</c:v>
                </c:pt>
                <c:pt idx="1175">
                  <c:v>16.650000000000002</c:v>
                </c:pt>
                <c:pt idx="1176">
                  <c:v>16.36</c:v>
                </c:pt>
                <c:pt idx="1177">
                  <c:v>16.07</c:v>
                </c:pt>
                <c:pt idx="1178">
                  <c:v>15.770000000000001</c:v>
                </c:pt>
                <c:pt idx="1179">
                  <c:v>15.48</c:v>
                </c:pt>
                <c:pt idx="1180">
                  <c:v>15.48</c:v>
                </c:pt>
                <c:pt idx="1181">
                  <c:v>15.190000000000001</c:v>
                </c:pt>
                <c:pt idx="1182">
                  <c:v>14.9</c:v>
                </c:pt>
                <c:pt idx="1183">
                  <c:v>14.610000000000001</c:v>
                </c:pt>
                <c:pt idx="1184">
                  <c:v>14.610000000000001</c:v>
                </c:pt>
                <c:pt idx="1185">
                  <c:v>14.32</c:v>
                </c:pt>
                <c:pt idx="1186">
                  <c:v>14.32</c:v>
                </c:pt>
                <c:pt idx="1187">
                  <c:v>14.32</c:v>
                </c:pt>
                <c:pt idx="1188">
                  <c:v>14.32</c:v>
                </c:pt>
                <c:pt idx="1189">
                  <c:v>14.32</c:v>
                </c:pt>
                <c:pt idx="1190">
                  <c:v>14.32</c:v>
                </c:pt>
                <c:pt idx="1191">
                  <c:v>14.610000000000001</c:v>
                </c:pt>
                <c:pt idx="1192">
                  <c:v>14.9</c:v>
                </c:pt>
                <c:pt idx="1193">
                  <c:v>15.190000000000001</c:v>
                </c:pt>
                <c:pt idx="1194">
                  <c:v>15.770000000000001</c:v>
                </c:pt>
                <c:pt idx="1195">
                  <c:v>16.07</c:v>
                </c:pt>
                <c:pt idx="1196">
                  <c:v>16.36</c:v>
                </c:pt>
                <c:pt idx="1197">
                  <c:v>16.940000000000001</c:v>
                </c:pt>
                <c:pt idx="1198">
                  <c:v>17.54</c:v>
                </c:pt>
                <c:pt idx="1199">
                  <c:v>17.830000000000002</c:v>
                </c:pt>
                <c:pt idx="1200">
                  <c:v>18.130000000000003</c:v>
                </c:pt>
                <c:pt idx="1201">
                  <c:v>18.43</c:v>
                </c:pt>
                <c:pt idx="1202">
                  <c:v>18.73</c:v>
                </c:pt>
                <c:pt idx="1203">
                  <c:v>18.73</c:v>
                </c:pt>
                <c:pt idx="1204">
                  <c:v>18.73</c:v>
                </c:pt>
                <c:pt idx="1205">
                  <c:v>18.73</c:v>
                </c:pt>
                <c:pt idx="1206">
                  <c:v>19.920000000000002</c:v>
                </c:pt>
                <c:pt idx="1207">
                  <c:v>19.920000000000002</c:v>
                </c:pt>
                <c:pt idx="1208">
                  <c:v>20.220000000000002</c:v>
                </c:pt>
                <c:pt idx="1209">
                  <c:v>19.920000000000002</c:v>
                </c:pt>
                <c:pt idx="1210">
                  <c:v>19.920000000000002</c:v>
                </c:pt>
                <c:pt idx="1211">
                  <c:v>19.920000000000002</c:v>
                </c:pt>
                <c:pt idx="1212">
                  <c:v>19.62</c:v>
                </c:pt>
                <c:pt idx="1213">
                  <c:v>19.62</c:v>
                </c:pt>
                <c:pt idx="1214">
                  <c:v>19.32</c:v>
                </c:pt>
                <c:pt idx="1215">
                  <c:v>19.02</c:v>
                </c:pt>
                <c:pt idx="1216">
                  <c:v>18.73</c:v>
                </c:pt>
                <c:pt idx="1217">
                  <c:v>18.43</c:v>
                </c:pt>
                <c:pt idx="1218">
                  <c:v>18.130000000000003</c:v>
                </c:pt>
                <c:pt idx="1219">
                  <c:v>17.830000000000002</c:v>
                </c:pt>
                <c:pt idx="1220">
                  <c:v>17.54</c:v>
                </c:pt>
                <c:pt idx="1221">
                  <c:v>17.240000000000002</c:v>
                </c:pt>
                <c:pt idx="1222">
                  <c:v>16.940000000000001</c:v>
                </c:pt>
                <c:pt idx="1223">
                  <c:v>16.650000000000002</c:v>
                </c:pt>
                <c:pt idx="1224">
                  <c:v>16.36</c:v>
                </c:pt>
                <c:pt idx="1225">
                  <c:v>16.07</c:v>
                </c:pt>
                <c:pt idx="1226">
                  <c:v>15.770000000000001</c:v>
                </c:pt>
                <c:pt idx="1227">
                  <c:v>15.770000000000001</c:v>
                </c:pt>
                <c:pt idx="1228">
                  <c:v>15.48</c:v>
                </c:pt>
                <c:pt idx="1229">
                  <c:v>15.190000000000001</c:v>
                </c:pt>
                <c:pt idx="1230">
                  <c:v>14.9</c:v>
                </c:pt>
                <c:pt idx="1231">
                  <c:v>14.9</c:v>
                </c:pt>
                <c:pt idx="1232">
                  <c:v>14.610000000000001</c:v>
                </c:pt>
                <c:pt idx="1233">
                  <c:v>14.610000000000001</c:v>
                </c:pt>
                <c:pt idx="1234">
                  <c:v>14.32</c:v>
                </c:pt>
                <c:pt idx="1235">
                  <c:v>14.32</c:v>
                </c:pt>
                <c:pt idx="1236">
                  <c:v>14.32</c:v>
                </c:pt>
                <c:pt idx="1237">
                  <c:v>14.32</c:v>
                </c:pt>
                <c:pt idx="1238">
                  <c:v>14.32</c:v>
                </c:pt>
                <c:pt idx="1239">
                  <c:v>14.610000000000001</c:v>
                </c:pt>
                <c:pt idx="1240">
                  <c:v>14.610000000000001</c:v>
                </c:pt>
                <c:pt idx="1241">
                  <c:v>15.190000000000001</c:v>
                </c:pt>
                <c:pt idx="1242">
                  <c:v>15.48</c:v>
                </c:pt>
                <c:pt idx="1243">
                  <c:v>16.07</c:v>
                </c:pt>
                <c:pt idx="1244">
                  <c:v>16.36</c:v>
                </c:pt>
                <c:pt idx="1245">
                  <c:v>16.650000000000002</c:v>
                </c:pt>
                <c:pt idx="1246">
                  <c:v>17.240000000000002</c:v>
                </c:pt>
                <c:pt idx="1247">
                  <c:v>17.54</c:v>
                </c:pt>
                <c:pt idx="1248">
                  <c:v>17.830000000000002</c:v>
                </c:pt>
                <c:pt idx="1249">
                  <c:v>18.130000000000003</c:v>
                </c:pt>
                <c:pt idx="1250">
                  <c:v>18.43</c:v>
                </c:pt>
                <c:pt idx="1251">
                  <c:v>18.43</c:v>
                </c:pt>
                <c:pt idx="1252">
                  <c:v>18.73</c:v>
                </c:pt>
                <c:pt idx="1253">
                  <c:v>19.32</c:v>
                </c:pt>
                <c:pt idx="1254">
                  <c:v>19.32</c:v>
                </c:pt>
                <c:pt idx="1255">
                  <c:v>19.920000000000002</c:v>
                </c:pt>
                <c:pt idx="1256">
                  <c:v>19.62</c:v>
                </c:pt>
                <c:pt idx="1257">
                  <c:v>19.920000000000002</c:v>
                </c:pt>
                <c:pt idx="1258">
                  <c:v>19.920000000000002</c:v>
                </c:pt>
                <c:pt idx="1259">
                  <c:v>19.920000000000002</c:v>
                </c:pt>
                <c:pt idx="1260">
                  <c:v>19.920000000000002</c:v>
                </c:pt>
                <c:pt idx="1261">
                  <c:v>19.62</c:v>
                </c:pt>
                <c:pt idx="1262">
                  <c:v>19.32</c:v>
                </c:pt>
                <c:pt idx="1263">
                  <c:v>19.02</c:v>
                </c:pt>
                <c:pt idx="1264">
                  <c:v>18.73</c:v>
                </c:pt>
                <c:pt idx="1265">
                  <c:v>18.43</c:v>
                </c:pt>
                <c:pt idx="1266">
                  <c:v>18.130000000000003</c:v>
                </c:pt>
                <c:pt idx="1267">
                  <c:v>17.830000000000002</c:v>
                </c:pt>
                <c:pt idx="1268">
                  <c:v>17.54</c:v>
                </c:pt>
                <c:pt idx="1269">
                  <c:v>17.240000000000002</c:v>
                </c:pt>
                <c:pt idx="1270">
                  <c:v>17.240000000000002</c:v>
                </c:pt>
                <c:pt idx="1271">
                  <c:v>16.940000000000001</c:v>
                </c:pt>
                <c:pt idx="1272">
                  <c:v>16.650000000000002</c:v>
                </c:pt>
                <c:pt idx="1273">
                  <c:v>16.650000000000002</c:v>
                </c:pt>
                <c:pt idx="1274">
                  <c:v>16.36</c:v>
                </c:pt>
                <c:pt idx="1275">
                  <c:v>16.36</c:v>
                </c:pt>
                <c:pt idx="1276">
                  <c:v>16.07</c:v>
                </c:pt>
                <c:pt idx="1277">
                  <c:v>15.770000000000001</c:v>
                </c:pt>
                <c:pt idx="1278">
                  <c:v>15.770000000000001</c:v>
                </c:pt>
                <c:pt idx="1279">
                  <c:v>15.48</c:v>
                </c:pt>
                <c:pt idx="1280">
                  <c:v>15.48</c:v>
                </c:pt>
                <c:pt idx="1281">
                  <c:v>15.190000000000001</c:v>
                </c:pt>
                <c:pt idx="1282">
                  <c:v>15.190000000000001</c:v>
                </c:pt>
                <c:pt idx="1283">
                  <c:v>15.190000000000001</c:v>
                </c:pt>
                <c:pt idx="1284">
                  <c:v>15.190000000000001</c:v>
                </c:pt>
                <c:pt idx="1285">
                  <c:v>15.190000000000001</c:v>
                </c:pt>
                <c:pt idx="1286">
                  <c:v>15.190000000000001</c:v>
                </c:pt>
                <c:pt idx="1287">
                  <c:v>15.48</c:v>
                </c:pt>
                <c:pt idx="1288">
                  <c:v>15.770000000000001</c:v>
                </c:pt>
                <c:pt idx="1289">
                  <c:v>16.07</c:v>
                </c:pt>
                <c:pt idx="1290">
                  <c:v>16.36</c:v>
                </c:pt>
                <c:pt idx="1291">
                  <c:v>16.36</c:v>
                </c:pt>
                <c:pt idx="1292">
                  <c:v>16.650000000000002</c:v>
                </c:pt>
                <c:pt idx="1293">
                  <c:v>16.940000000000001</c:v>
                </c:pt>
                <c:pt idx="1294">
                  <c:v>17.240000000000002</c:v>
                </c:pt>
                <c:pt idx="1295">
                  <c:v>17.54</c:v>
                </c:pt>
                <c:pt idx="1296">
                  <c:v>17.54</c:v>
                </c:pt>
                <c:pt idx="1297">
                  <c:v>17.830000000000002</c:v>
                </c:pt>
                <c:pt idx="1298">
                  <c:v>18.130000000000003</c:v>
                </c:pt>
                <c:pt idx="1299">
                  <c:v>18.130000000000003</c:v>
                </c:pt>
                <c:pt idx="1300">
                  <c:v>18.43</c:v>
                </c:pt>
                <c:pt idx="1301">
                  <c:v>19.02</c:v>
                </c:pt>
                <c:pt idx="1302">
                  <c:v>19.02</c:v>
                </c:pt>
                <c:pt idx="1303">
                  <c:v>19.02</c:v>
                </c:pt>
                <c:pt idx="1304">
                  <c:v>19.02</c:v>
                </c:pt>
                <c:pt idx="1305">
                  <c:v>19.02</c:v>
                </c:pt>
                <c:pt idx="1306">
                  <c:v>19.02</c:v>
                </c:pt>
                <c:pt idx="1307">
                  <c:v>19.02</c:v>
                </c:pt>
                <c:pt idx="1308">
                  <c:v>19.02</c:v>
                </c:pt>
                <c:pt idx="1309">
                  <c:v>18.73</c:v>
                </c:pt>
                <c:pt idx="1310">
                  <c:v>18.73</c:v>
                </c:pt>
                <c:pt idx="1311">
                  <c:v>18.73</c:v>
                </c:pt>
                <c:pt idx="1312">
                  <c:v>18.43</c:v>
                </c:pt>
                <c:pt idx="1313">
                  <c:v>18.43</c:v>
                </c:pt>
                <c:pt idx="1314">
                  <c:v>18.43</c:v>
                </c:pt>
                <c:pt idx="1315">
                  <c:v>18.43</c:v>
                </c:pt>
                <c:pt idx="1316">
                  <c:v>18.130000000000003</c:v>
                </c:pt>
                <c:pt idx="1317">
                  <c:v>18.130000000000003</c:v>
                </c:pt>
                <c:pt idx="1318">
                  <c:v>18.130000000000003</c:v>
                </c:pt>
                <c:pt idx="1319">
                  <c:v>17.830000000000002</c:v>
                </c:pt>
                <c:pt idx="1320">
                  <c:v>17.830000000000002</c:v>
                </c:pt>
                <c:pt idx="1321">
                  <c:v>17.830000000000002</c:v>
                </c:pt>
                <c:pt idx="1322">
                  <c:v>17.54</c:v>
                </c:pt>
                <c:pt idx="1323">
                  <c:v>17.54</c:v>
                </c:pt>
                <c:pt idx="1324">
                  <c:v>17.240000000000002</c:v>
                </c:pt>
                <c:pt idx="1325">
                  <c:v>16.940000000000001</c:v>
                </c:pt>
                <c:pt idx="1326">
                  <c:v>16.940000000000001</c:v>
                </c:pt>
                <c:pt idx="1327">
                  <c:v>16.650000000000002</c:v>
                </c:pt>
                <c:pt idx="1328">
                  <c:v>16.650000000000002</c:v>
                </c:pt>
                <c:pt idx="1329">
                  <c:v>16.36</c:v>
                </c:pt>
                <c:pt idx="1330">
                  <c:v>16.36</c:v>
                </c:pt>
                <c:pt idx="1331">
                  <c:v>16.07</c:v>
                </c:pt>
                <c:pt idx="1332">
                  <c:v>16.07</c:v>
                </c:pt>
                <c:pt idx="1333">
                  <c:v>16.36</c:v>
                </c:pt>
                <c:pt idx="1334">
                  <c:v>16.36</c:v>
                </c:pt>
                <c:pt idx="1335">
                  <c:v>16.36</c:v>
                </c:pt>
                <c:pt idx="1336">
                  <c:v>16.36</c:v>
                </c:pt>
                <c:pt idx="1337">
                  <c:v>16.650000000000002</c:v>
                </c:pt>
                <c:pt idx="1338">
                  <c:v>16.650000000000002</c:v>
                </c:pt>
                <c:pt idx="1339">
                  <c:v>17.240000000000002</c:v>
                </c:pt>
                <c:pt idx="1340">
                  <c:v>17.54</c:v>
                </c:pt>
                <c:pt idx="1341">
                  <c:v>17.830000000000002</c:v>
                </c:pt>
                <c:pt idx="1342">
                  <c:v>18.130000000000003</c:v>
                </c:pt>
                <c:pt idx="1343">
                  <c:v>18.130000000000003</c:v>
                </c:pt>
                <c:pt idx="1344">
                  <c:v>18.73</c:v>
                </c:pt>
                <c:pt idx="1345">
                  <c:v>18.73</c:v>
                </c:pt>
                <c:pt idx="1346">
                  <c:v>19.02</c:v>
                </c:pt>
                <c:pt idx="1347">
                  <c:v>19.32</c:v>
                </c:pt>
                <c:pt idx="1348">
                  <c:v>19.920000000000002</c:v>
                </c:pt>
                <c:pt idx="1349">
                  <c:v>19.920000000000002</c:v>
                </c:pt>
                <c:pt idx="1350">
                  <c:v>19.920000000000002</c:v>
                </c:pt>
                <c:pt idx="1351">
                  <c:v>19.62</c:v>
                </c:pt>
                <c:pt idx="1352">
                  <c:v>19.62</c:v>
                </c:pt>
                <c:pt idx="1353">
                  <c:v>19.32</c:v>
                </c:pt>
                <c:pt idx="1354">
                  <c:v>19.32</c:v>
                </c:pt>
                <c:pt idx="1355">
                  <c:v>19.32</c:v>
                </c:pt>
                <c:pt idx="1356">
                  <c:v>19.02</c:v>
                </c:pt>
                <c:pt idx="1357">
                  <c:v>19.02</c:v>
                </c:pt>
                <c:pt idx="1358">
                  <c:v>19.02</c:v>
                </c:pt>
                <c:pt idx="1359">
                  <c:v>18.73</c:v>
                </c:pt>
                <c:pt idx="1360">
                  <c:v>18.73</c:v>
                </c:pt>
                <c:pt idx="1361">
                  <c:v>18.43</c:v>
                </c:pt>
                <c:pt idx="1362">
                  <c:v>18.130000000000003</c:v>
                </c:pt>
                <c:pt idx="1363">
                  <c:v>17.830000000000002</c:v>
                </c:pt>
                <c:pt idx="1364">
                  <c:v>17.830000000000002</c:v>
                </c:pt>
                <c:pt idx="1365">
                  <c:v>17.54</c:v>
                </c:pt>
                <c:pt idx="1366">
                  <c:v>17.240000000000002</c:v>
                </c:pt>
                <c:pt idx="1367">
                  <c:v>17.240000000000002</c:v>
                </c:pt>
                <c:pt idx="1368">
                  <c:v>16.940000000000001</c:v>
                </c:pt>
                <c:pt idx="1369">
                  <c:v>16.940000000000001</c:v>
                </c:pt>
                <c:pt idx="1370">
                  <c:v>16.650000000000002</c:v>
                </c:pt>
                <c:pt idx="1371">
                  <c:v>16.36</c:v>
                </c:pt>
                <c:pt idx="1372">
                  <c:v>16.36</c:v>
                </c:pt>
                <c:pt idx="1373">
                  <c:v>16.07</c:v>
                </c:pt>
                <c:pt idx="1374">
                  <c:v>16.07</c:v>
                </c:pt>
                <c:pt idx="1375">
                  <c:v>15.770000000000001</c:v>
                </c:pt>
                <c:pt idx="1376">
                  <c:v>15.770000000000001</c:v>
                </c:pt>
                <c:pt idx="1377">
                  <c:v>15.48</c:v>
                </c:pt>
                <c:pt idx="1378">
                  <c:v>15.48</c:v>
                </c:pt>
                <c:pt idx="1379">
                  <c:v>15.48</c:v>
                </c:pt>
                <c:pt idx="1380">
                  <c:v>15.48</c:v>
                </c:pt>
                <c:pt idx="1381">
                  <c:v>15.190000000000001</c:v>
                </c:pt>
                <c:pt idx="1382">
                  <c:v>15.190000000000001</c:v>
                </c:pt>
                <c:pt idx="1383">
                  <c:v>15.190000000000001</c:v>
                </c:pt>
                <c:pt idx="1384">
                  <c:v>15.190000000000001</c:v>
                </c:pt>
                <c:pt idx="1385">
                  <c:v>15.48</c:v>
                </c:pt>
                <c:pt idx="1386">
                  <c:v>15.770000000000001</c:v>
                </c:pt>
                <c:pt idx="1387">
                  <c:v>16.07</c:v>
                </c:pt>
                <c:pt idx="1388">
                  <c:v>16.36</c:v>
                </c:pt>
                <c:pt idx="1389">
                  <c:v>16.940000000000001</c:v>
                </c:pt>
                <c:pt idx="1390">
                  <c:v>16.940000000000001</c:v>
                </c:pt>
                <c:pt idx="1391">
                  <c:v>17.54</c:v>
                </c:pt>
                <c:pt idx="1392">
                  <c:v>17.830000000000002</c:v>
                </c:pt>
                <c:pt idx="1393">
                  <c:v>18.130000000000003</c:v>
                </c:pt>
                <c:pt idx="1394">
                  <c:v>18.43</c:v>
                </c:pt>
                <c:pt idx="1395">
                  <c:v>18.73</c:v>
                </c:pt>
                <c:pt idx="1396">
                  <c:v>19.02</c:v>
                </c:pt>
                <c:pt idx="1397">
                  <c:v>19.32</c:v>
                </c:pt>
                <c:pt idx="1398">
                  <c:v>19.32</c:v>
                </c:pt>
                <c:pt idx="1399">
                  <c:v>19.02</c:v>
                </c:pt>
                <c:pt idx="1400">
                  <c:v>18.73</c:v>
                </c:pt>
                <c:pt idx="1401">
                  <c:v>18.43</c:v>
                </c:pt>
                <c:pt idx="1402">
                  <c:v>18.43</c:v>
                </c:pt>
                <c:pt idx="1403">
                  <c:v>18.43</c:v>
                </c:pt>
                <c:pt idx="1404">
                  <c:v>18.130000000000003</c:v>
                </c:pt>
                <c:pt idx="1405">
                  <c:v>18.130000000000003</c:v>
                </c:pt>
                <c:pt idx="1406">
                  <c:v>17.830000000000002</c:v>
                </c:pt>
                <c:pt idx="1407">
                  <c:v>17.830000000000002</c:v>
                </c:pt>
                <c:pt idx="1408">
                  <c:v>17.830000000000002</c:v>
                </c:pt>
                <c:pt idx="1409">
                  <c:v>17.54</c:v>
                </c:pt>
                <c:pt idx="1410">
                  <c:v>17.54</c:v>
                </c:pt>
                <c:pt idx="1411">
                  <c:v>17.54</c:v>
                </c:pt>
                <c:pt idx="1412">
                  <c:v>17.240000000000002</c:v>
                </c:pt>
                <c:pt idx="1413">
                  <c:v>17.240000000000002</c:v>
                </c:pt>
                <c:pt idx="1414">
                  <c:v>16.940000000000001</c:v>
                </c:pt>
                <c:pt idx="1415">
                  <c:v>16.940000000000001</c:v>
                </c:pt>
                <c:pt idx="1416">
                  <c:v>16.940000000000001</c:v>
                </c:pt>
                <c:pt idx="1417">
                  <c:v>16.650000000000002</c:v>
                </c:pt>
                <c:pt idx="1418">
                  <c:v>16.36</c:v>
                </c:pt>
                <c:pt idx="1419">
                  <c:v>16.36</c:v>
                </c:pt>
                <c:pt idx="1420">
                  <c:v>16.07</c:v>
                </c:pt>
                <c:pt idx="1421">
                  <c:v>16.07</c:v>
                </c:pt>
                <c:pt idx="1422">
                  <c:v>15.770000000000001</c:v>
                </c:pt>
                <c:pt idx="1423">
                  <c:v>15.770000000000001</c:v>
                </c:pt>
                <c:pt idx="1424">
                  <c:v>15.48</c:v>
                </c:pt>
                <c:pt idx="1425">
                  <c:v>15.190000000000001</c:v>
                </c:pt>
                <c:pt idx="1426">
                  <c:v>15.190000000000001</c:v>
                </c:pt>
                <c:pt idx="1427">
                  <c:v>15.190000000000001</c:v>
                </c:pt>
                <c:pt idx="1428">
                  <c:v>14.9</c:v>
                </c:pt>
                <c:pt idx="1429">
                  <c:v>14.9</c:v>
                </c:pt>
                <c:pt idx="1430">
                  <c:v>14.9</c:v>
                </c:pt>
                <c:pt idx="1431">
                  <c:v>14.9</c:v>
                </c:pt>
                <c:pt idx="1432">
                  <c:v>15.190000000000001</c:v>
                </c:pt>
                <c:pt idx="1433">
                  <c:v>15.190000000000001</c:v>
                </c:pt>
                <c:pt idx="1434">
                  <c:v>16.36</c:v>
                </c:pt>
                <c:pt idx="1435">
                  <c:v>15.770000000000001</c:v>
                </c:pt>
                <c:pt idx="1436">
                  <c:v>15.770000000000001</c:v>
                </c:pt>
                <c:pt idx="1437">
                  <c:v>16.07</c:v>
                </c:pt>
                <c:pt idx="1438">
                  <c:v>16.36</c:v>
                </c:pt>
                <c:pt idx="1439">
                  <c:v>16.940000000000001</c:v>
                </c:pt>
                <c:pt idx="1440">
                  <c:v>16.940000000000001</c:v>
                </c:pt>
                <c:pt idx="1441">
                  <c:v>17.240000000000002</c:v>
                </c:pt>
                <c:pt idx="1442">
                  <c:v>18.130000000000003</c:v>
                </c:pt>
                <c:pt idx="1443">
                  <c:v>18.130000000000003</c:v>
                </c:pt>
                <c:pt idx="1444">
                  <c:v>18.43</c:v>
                </c:pt>
                <c:pt idx="1445">
                  <c:v>18.43</c:v>
                </c:pt>
                <c:pt idx="1446">
                  <c:v>18.43</c:v>
                </c:pt>
                <c:pt idx="1447">
                  <c:v>18.43</c:v>
                </c:pt>
                <c:pt idx="1448">
                  <c:v>18.130000000000003</c:v>
                </c:pt>
                <c:pt idx="1449">
                  <c:v>18.130000000000003</c:v>
                </c:pt>
                <c:pt idx="1450">
                  <c:v>18.130000000000003</c:v>
                </c:pt>
                <c:pt idx="1451">
                  <c:v>18.130000000000003</c:v>
                </c:pt>
                <c:pt idx="1452">
                  <c:v>17.830000000000002</c:v>
                </c:pt>
                <c:pt idx="1453">
                  <c:v>17.830000000000002</c:v>
                </c:pt>
                <c:pt idx="1454">
                  <c:v>17.54</c:v>
                </c:pt>
                <c:pt idx="1455">
                  <c:v>17.240000000000002</c:v>
                </c:pt>
                <c:pt idx="1456">
                  <c:v>16.940000000000001</c:v>
                </c:pt>
                <c:pt idx="1457">
                  <c:v>16.940000000000001</c:v>
                </c:pt>
                <c:pt idx="1458">
                  <c:v>16.650000000000002</c:v>
                </c:pt>
                <c:pt idx="1459">
                  <c:v>16.36</c:v>
                </c:pt>
                <c:pt idx="1460">
                  <c:v>16.07</c:v>
                </c:pt>
                <c:pt idx="1461">
                  <c:v>15.770000000000001</c:v>
                </c:pt>
                <c:pt idx="1462">
                  <c:v>15.48</c:v>
                </c:pt>
                <c:pt idx="1463">
                  <c:v>15.48</c:v>
                </c:pt>
                <c:pt idx="1464">
                  <c:v>15.190000000000001</c:v>
                </c:pt>
                <c:pt idx="1465">
                  <c:v>14.9</c:v>
                </c:pt>
                <c:pt idx="1466">
                  <c:v>14.610000000000001</c:v>
                </c:pt>
                <c:pt idx="1467">
                  <c:v>14.610000000000001</c:v>
                </c:pt>
                <c:pt idx="1468">
                  <c:v>14.32</c:v>
                </c:pt>
                <c:pt idx="1469">
                  <c:v>14.030000000000001</c:v>
                </c:pt>
                <c:pt idx="1470">
                  <c:v>14.030000000000001</c:v>
                </c:pt>
                <c:pt idx="1471">
                  <c:v>13.74</c:v>
                </c:pt>
                <c:pt idx="1472">
                  <c:v>13.46</c:v>
                </c:pt>
                <c:pt idx="1473">
                  <c:v>13.46</c:v>
                </c:pt>
                <c:pt idx="1474">
                  <c:v>13.17</c:v>
                </c:pt>
                <c:pt idx="1475">
                  <c:v>13.17</c:v>
                </c:pt>
                <c:pt idx="1476">
                  <c:v>13.17</c:v>
                </c:pt>
                <c:pt idx="1477">
                  <c:v>13.17</c:v>
                </c:pt>
                <c:pt idx="1478">
                  <c:v>13.17</c:v>
                </c:pt>
                <c:pt idx="1479">
                  <c:v>13.46</c:v>
                </c:pt>
                <c:pt idx="1480">
                  <c:v>13.46</c:v>
                </c:pt>
                <c:pt idx="1481">
                  <c:v>14.030000000000001</c:v>
                </c:pt>
                <c:pt idx="1482">
                  <c:v>14.9</c:v>
                </c:pt>
                <c:pt idx="1483">
                  <c:v>14.9</c:v>
                </c:pt>
                <c:pt idx="1484">
                  <c:v>15.48</c:v>
                </c:pt>
                <c:pt idx="1485">
                  <c:v>15.770000000000001</c:v>
                </c:pt>
                <c:pt idx="1486">
                  <c:v>16.36</c:v>
                </c:pt>
                <c:pt idx="1487">
                  <c:v>16.940000000000001</c:v>
                </c:pt>
                <c:pt idx="1488">
                  <c:v>17.240000000000002</c:v>
                </c:pt>
                <c:pt idx="1489">
                  <c:v>17.830000000000002</c:v>
                </c:pt>
                <c:pt idx="1490">
                  <c:v>18.130000000000003</c:v>
                </c:pt>
                <c:pt idx="1491">
                  <c:v>18.73</c:v>
                </c:pt>
                <c:pt idx="1492">
                  <c:v>18.73</c:v>
                </c:pt>
                <c:pt idx="1493">
                  <c:v>18.73</c:v>
                </c:pt>
                <c:pt idx="1494">
                  <c:v>18.43</c:v>
                </c:pt>
                <c:pt idx="1495">
                  <c:v>18.130000000000003</c:v>
                </c:pt>
                <c:pt idx="1496">
                  <c:v>18.130000000000003</c:v>
                </c:pt>
                <c:pt idx="1497">
                  <c:v>18.130000000000003</c:v>
                </c:pt>
                <c:pt idx="1498">
                  <c:v>18.130000000000003</c:v>
                </c:pt>
                <c:pt idx="1499">
                  <c:v>17.830000000000002</c:v>
                </c:pt>
                <c:pt idx="1500">
                  <c:v>17.830000000000002</c:v>
                </c:pt>
                <c:pt idx="1501">
                  <c:v>17.54</c:v>
                </c:pt>
                <c:pt idx="1502">
                  <c:v>17.54</c:v>
                </c:pt>
                <c:pt idx="1503">
                  <c:v>17.240000000000002</c:v>
                </c:pt>
                <c:pt idx="1504">
                  <c:v>16.940000000000001</c:v>
                </c:pt>
                <c:pt idx="1505">
                  <c:v>16.650000000000002</c:v>
                </c:pt>
                <c:pt idx="1506">
                  <c:v>16.36</c:v>
                </c:pt>
                <c:pt idx="1507">
                  <c:v>16.36</c:v>
                </c:pt>
                <c:pt idx="1508">
                  <c:v>16.07</c:v>
                </c:pt>
                <c:pt idx="1509">
                  <c:v>15.770000000000001</c:v>
                </c:pt>
                <c:pt idx="1510">
                  <c:v>15.48</c:v>
                </c:pt>
                <c:pt idx="1511">
                  <c:v>15.190000000000001</c:v>
                </c:pt>
                <c:pt idx="1512">
                  <c:v>14.9</c:v>
                </c:pt>
                <c:pt idx="1513">
                  <c:v>14.9</c:v>
                </c:pt>
                <c:pt idx="1514">
                  <c:v>14.610000000000001</c:v>
                </c:pt>
                <c:pt idx="1515">
                  <c:v>14.32</c:v>
                </c:pt>
                <c:pt idx="1516">
                  <c:v>14.030000000000001</c:v>
                </c:pt>
                <c:pt idx="1517">
                  <c:v>14.030000000000001</c:v>
                </c:pt>
                <c:pt idx="1518">
                  <c:v>13.74</c:v>
                </c:pt>
                <c:pt idx="1519">
                  <c:v>13.46</c:v>
                </c:pt>
                <c:pt idx="1520">
                  <c:v>13.46</c:v>
                </c:pt>
                <c:pt idx="1521">
                  <c:v>13.17</c:v>
                </c:pt>
                <c:pt idx="1522">
                  <c:v>13.17</c:v>
                </c:pt>
                <c:pt idx="1523">
                  <c:v>13.17</c:v>
                </c:pt>
                <c:pt idx="1524">
                  <c:v>12.88</c:v>
                </c:pt>
                <c:pt idx="1525">
                  <c:v>13.17</c:v>
                </c:pt>
                <c:pt idx="1526">
                  <c:v>13.17</c:v>
                </c:pt>
                <c:pt idx="1527">
                  <c:v>13.17</c:v>
                </c:pt>
                <c:pt idx="1528">
                  <c:v>13.46</c:v>
                </c:pt>
                <c:pt idx="1529">
                  <c:v>13.74</c:v>
                </c:pt>
                <c:pt idx="1530">
                  <c:v>14.9</c:v>
                </c:pt>
                <c:pt idx="1531">
                  <c:v>14.9</c:v>
                </c:pt>
                <c:pt idx="1532">
                  <c:v>15.48</c:v>
                </c:pt>
                <c:pt idx="1533">
                  <c:v>15.770000000000001</c:v>
                </c:pt>
                <c:pt idx="1534">
                  <c:v>16.36</c:v>
                </c:pt>
                <c:pt idx="1535">
                  <c:v>16.650000000000002</c:v>
                </c:pt>
                <c:pt idx="1536">
                  <c:v>17.54</c:v>
                </c:pt>
                <c:pt idx="1537">
                  <c:v>17.240000000000002</c:v>
                </c:pt>
                <c:pt idx="1538">
                  <c:v>17.54</c:v>
                </c:pt>
                <c:pt idx="1539">
                  <c:v>17.830000000000002</c:v>
                </c:pt>
                <c:pt idx="1540">
                  <c:v>18.130000000000003</c:v>
                </c:pt>
                <c:pt idx="1541">
                  <c:v>19.02</c:v>
                </c:pt>
                <c:pt idx="1542">
                  <c:v>18.73</c:v>
                </c:pt>
                <c:pt idx="1543">
                  <c:v>18.73</c:v>
                </c:pt>
                <c:pt idx="1544">
                  <c:v>18.43</c:v>
                </c:pt>
                <c:pt idx="1545">
                  <c:v>18.43</c:v>
                </c:pt>
                <c:pt idx="1546">
                  <c:v>18.130000000000003</c:v>
                </c:pt>
                <c:pt idx="1547">
                  <c:v>18.130000000000003</c:v>
                </c:pt>
                <c:pt idx="1548">
                  <c:v>18.130000000000003</c:v>
                </c:pt>
                <c:pt idx="1549">
                  <c:v>17.830000000000002</c:v>
                </c:pt>
                <c:pt idx="1550">
                  <c:v>17.830000000000002</c:v>
                </c:pt>
                <c:pt idx="1551">
                  <c:v>17.54</c:v>
                </c:pt>
                <c:pt idx="1552">
                  <c:v>17.54</c:v>
                </c:pt>
                <c:pt idx="1553">
                  <c:v>17.240000000000002</c:v>
                </c:pt>
                <c:pt idx="1554">
                  <c:v>16.940000000000001</c:v>
                </c:pt>
                <c:pt idx="1555">
                  <c:v>16.650000000000002</c:v>
                </c:pt>
                <c:pt idx="1556">
                  <c:v>16.36</c:v>
                </c:pt>
                <c:pt idx="1557">
                  <c:v>16.07</c:v>
                </c:pt>
                <c:pt idx="1558">
                  <c:v>16.07</c:v>
                </c:pt>
                <c:pt idx="1559">
                  <c:v>15.770000000000001</c:v>
                </c:pt>
                <c:pt idx="1560">
                  <c:v>15.48</c:v>
                </c:pt>
                <c:pt idx="1561">
                  <c:v>15.48</c:v>
                </c:pt>
                <c:pt idx="1562">
                  <c:v>15.190000000000001</c:v>
                </c:pt>
                <c:pt idx="1563">
                  <c:v>14.9</c:v>
                </c:pt>
                <c:pt idx="1564">
                  <c:v>14.9</c:v>
                </c:pt>
                <c:pt idx="1565">
                  <c:v>14.9</c:v>
                </c:pt>
                <c:pt idx="1566">
                  <c:v>14.610000000000001</c:v>
                </c:pt>
                <c:pt idx="1567">
                  <c:v>14.610000000000001</c:v>
                </c:pt>
                <c:pt idx="1568">
                  <c:v>14.610000000000001</c:v>
                </c:pt>
                <c:pt idx="1569">
                  <c:v>14.610000000000001</c:v>
                </c:pt>
                <c:pt idx="1570">
                  <c:v>14.610000000000001</c:v>
                </c:pt>
                <c:pt idx="1571">
                  <c:v>14.610000000000001</c:v>
                </c:pt>
                <c:pt idx="1572">
                  <c:v>14.610000000000001</c:v>
                </c:pt>
                <c:pt idx="1573">
                  <c:v>14.9</c:v>
                </c:pt>
                <c:pt idx="1574">
                  <c:v>14.9</c:v>
                </c:pt>
                <c:pt idx="1575">
                  <c:v>14.9</c:v>
                </c:pt>
                <c:pt idx="1576">
                  <c:v>15.190000000000001</c:v>
                </c:pt>
                <c:pt idx="1577">
                  <c:v>15.48</c:v>
                </c:pt>
                <c:pt idx="1578">
                  <c:v>16.07</c:v>
                </c:pt>
                <c:pt idx="1579">
                  <c:v>16.07</c:v>
                </c:pt>
                <c:pt idx="1580">
                  <c:v>16.36</c:v>
                </c:pt>
                <c:pt idx="1581">
                  <c:v>16.650000000000002</c:v>
                </c:pt>
                <c:pt idx="1582">
                  <c:v>16.940000000000001</c:v>
                </c:pt>
                <c:pt idx="1583">
                  <c:v>17.240000000000002</c:v>
                </c:pt>
                <c:pt idx="1584">
                  <c:v>17.54</c:v>
                </c:pt>
                <c:pt idx="1585">
                  <c:v>17.54</c:v>
                </c:pt>
                <c:pt idx="1586">
                  <c:v>17.830000000000002</c:v>
                </c:pt>
                <c:pt idx="1587">
                  <c:v>17.830000000000002</c:v>
                </c:pt>
                <c:pt idx="1588">
                  <c:v>18.130000000000003</c:v>
                </c:pt>
                <c:pt idx="1589">
                  <c:v>18.130000000000003</c:v>
                </c:pt>
                <c:pt idx="1590">
                  <c:v>18.43</c:v>
                </c:pt>
                <c:pt idx="1591">
                  <c:v>18.43</c:v>
                </c:pt>
                <c:pt idx="1592">
                  <c:v>18.43</c:v>
                </c:pt>
                <c:pt idx="1593">
                  <c:v>18.43</c:v>
                </c:pt>
                <c:pt idx="1594">
                  <c:v>18.43</c:v>
                </c:pt>
                <c:pt idx="1595">
                  <c:v>18.130000000000003</c:v>
                </c:pt>
                <c:pt idx="1596">
                  <c:v>18.130000000000003</c:v>
                </c:pt>
                <c:pt idx="1597">
                  <c:v>18.130000000000003</c:v>
                </c:pt>
                <c:pt idx="1598">
                  <c:v>18.130000000000003</c:v>
                </c:pt>
                <c:pt idx="1599">
                  <c:v>17.830000000000002</c:v>
                </c:pt>
                <c:pt idx="1600">
                  <c:v>17.830000000000002</c:v>
                </c:pt>
                <c:pt idx="1601">
                  <c:v>17.830000000000002</c:v>
                </c:pt>
                <c:pt idx="1602">
                  <c:v>17.54</c:v>
                </c:pt>
                <c:pt idx="1603">
                  <c:v>17.54</c:v>
                </c:pt>
                <c:pt idx="1604">
                  <c:v>17.54</c:v>
                </c:pt>
                <c:pt idx="1605">
                  <c:v>17.54</c:v>
                </c:pt>
                <c:pt idx="1606">
                  <c:v>17.240000000000002</c:v>
                </c:pt>
                <c:pt idx="1607">
                  <c:v>17.240000000000002</c:v>
                </c:pt>
                <c:pt idx="1608">
                  <c:v>17.240000000000002</c:v>
                </c:pt>
                <c:pt idx="1609">
                  <c:v>16.940000000000001</c:v>
                </c:pt>
                <c:pt idx="1610">
                  <c:v>16.940000000000001</c:v>
                </c:pt>
                <c:pt idx="1611">
                  <c:v>16.940000000000001</c:v>
                </c:pt>
                <c:pt idx="1612">
                  <c:v>16.650000000000002</c:v>
                </c:pt>
                <c:pt idx="1613">
                  <c:v>16.650000000000002</c:v>
                </c:pt>
                <c:pt idx="1614">
                  <c:v>16.36</c:v>
                </c:pt>
                <c:pt idx="1615">
                  <c:v>16.36</c:v>
                </c:pt>
                <c:pt idx="1616">
                  <c:v>16.07</c:v>
                </c:pt>
                <c:pt idx="1617">
                  <c:v>15.770000000000001</c:v>
                </c:pt>
                <c:pt idx="1618">
                  <c:v>15.770000000000001</c:v>
                </c:pt>
                <c:pt idx="1619">
                  <c:v>15.770000000000001</c:v>
                </c:pt>
                <c:pt idx="1620">
                  <c:v>15.770000000000001</c:v>
                </c:pt>
                <c:pt idx="1621">
                  <c:v>15.770000000000001</c:v>
                </c:pt>
                <c:pt idx="1622">
                  <c:v>15.770000000000001</c:v>
                </c:pt>
                <c:pt idx="1623">
                  <c:v>15.770000000000001</c:v>
                </c:pt>
                <c:pt idx="1624">
                  <c:v>16.07</c:v>
                </c:pt>
                <c:pt idx="1625">
                  <c:v>16.36</c:v>
                </c:pt>
                <c:pt idx="1626">
                  <c:v>16.650000000000002</c:v>
                </c:pt>
                <c:pt idx="1627">
                  <c:v>16.940000000000001</c:v>
                </c:pt>
                <c:pt idx="1628">
                  <c:v>17.54</c:v>
                </c:pt>
                <c:pt idx="1629">
                  <c:v>17.830000000000002</c:v>
                </c:pt>
                <c:pt idx="1630">
                  <c:v>18.130000000000003</c:v>
                </c:pt>
                <c:pt idx="1631">
                  <c:v>18.43</c:v>
                </c:pt>
                <c:pt idx="1632">
                  <c:v>18.43</c:v>
                </c:pt>
                <c:pt idx="1633">
                  <c:v>18.73</c:v>
                </c:pt>
                <c:pt idx="1634">
                  <c:v>19.02</c:v>
                </c:pt>
                <c:pt idx="1635">
                  <c:v>19.32</c:v>
                </c:pt>
                <c:pt idx="1636">
                  <c:v>19.32</c:v>
                </c:pt>
                <c:pt idx="1637">
                  <c:v>19.32</c:v>
                </c:pt>
                <c:pt idx="1638">
                  <c:v>19.32</c:v>
                </c:pt>
                <c:pt idx="1639">
                  <c:v>19.32</c:v>
                </c:pt>
                <c:pt idx="1640">
                  <c:v>19.32</c:v>
                </c:pt>
                <c:pt idx="1641">
                  <c:v>19.32</c:v>
                </c:pt>
                <c:pt idx="1642">
                  <c:v>19.32</c:v>
                </c:pt>
                <c:pt idx="1643">
                  <c:v>19.02</c:v>
                </c:pt>
                <c:pt idx="1644">
                  <c:v>19.02</c:v>
                </c:pt>
                <c:pt idx="1645">
                  <c:v>18.73</c:v>
                </c:pt>
                <c:pt idx="1646">
                  <c:v>18.73</c:v>
                </c:pt>
                <c:pt idx="1647">
                  <c:v>18.73</c:v>
                </c:pt>
                <c:pt idx="1648">
                  <c:v>18.43</c:v>
                </c:pt>
                <c:pt idx="1649">
                  <c:v>18.43</c:v>
                </c:pt>
                <c:pt idx="1650">
                  <c:v>18.130000000000003</c:v>
                </c:pt>
                <c:pt idx="1651">
                  <c:v>17.830000000000002</c:v>
                </c:pt>
                <c:pt idx="1652">
                  <c:v>17.830000000000002</c:v>
                </c:pt>
                <c:pt idx="1653">
                  <c:v>17.54</c:v>
                </c:pt>
                <c:pt idx="1654">
                  <c:v>17.240000000000002</c:v>
                </c:pt>
                <c:pt idx="1655">
                  <c:v>17.240000000000002</c:v>
                </c:pt>
                <c:pt idx="1656">
                  <c:v>16.940000000000001</c:v>
                </c:pt>
                <c:pt idx="1657">
                  <c:v>16.650000000000002</c:v>
                </c:pt>
                <c:pt idx="1658">
                  <c:v>16.650000000000002</c:v>
                </c:pt>
                <c:pt idx="1659">
                  <c:v>16.36</c:v>
                </c:pt>
                <c:pt idx="1660">
                  <c:v>16.36</c:v>
                </c:pt>
                <c:pt idx="1661">
                  <c:v>16.07</c:v>
                </c:pt>
                <c:pt idx="1662">
                  <c:v>15.770000000000001</c:v>
                </c:pt>
                <c:pt idx="1663">
                  <c:v>15.770000000000001</c:v>
                </c:pt>
                <c:pt idx="1664">
                  <c:v>15.48</c:v>
                </c:pt>
                <c:pt idx="1665">
                  <c:v>15.48</c:v>
                </c:pt>
                <c:pt idx="1666">
                  <c:v>15.190000000000001</c:v>
                </c:pt>
                <c:pt idx="1667">
                  <c:v>15.190000000000001</c:v>
                </c:pt>
                <c:pt idx="1668">
                  <c:v>15.190000000000001</c:v>
                </c:pt>
                <c:pt idx="1669">
                  <c:v>15.190000000000001</c:v>
                </c:pt>
                <c:pt idx="1670">
                  <c:v>15.190000000000001</c:v>
                </c:pt>
                <c:pt idx="1671">
                  <c:v>15.48</c:v>
                </c:pt>
                <c:pt idx="1672">
                  <c:v>15.48</c:v>
                </c:pt>
                <c:pt idx="1673">
                  <c:v>15.770000000000001</c:v>
                </c:pt>
                <c:pt idx="1674">
                  <c:v>16.650000000000002</c:v>
                </c:pt>
                <c:pt idx="1675">
                  <c:v>16.650000000000002</c:v>
                </c:pt>
                <c:pt idx="1676">
                  <c:v>16.940000000000001</c:v>
                </c:pt>
                <c:pt idx="1677">
                  <c:v>17.54</c:v>
                </c:pt>
                <c:pt idx="1678">
                  <c:v>17.830000000000002</c:v>
                </c:pt>
                <c:pt idx="1679">
                  <c:v>17.830000000000002</c:v>
                </c:pt>
                <c:pt idx="1680">
                  <c:v>18.73</c:v>
                </c:pt>
                <c:pt idx="1681">
                  <c:v>18.73</c:v>
                </c:pt>
                <c:pt idx="1682">
                  <c:v>19.02</c:v>
                </c:pt>
                <c:pt idx="1683">
                  <c:v>19.62</c:v>
                </c:pt>
                <c:pt idx="1684">
                  <c:v>19.920000000000002</c:v>
                </c:pt>
                <c:pt idx="1685">
                  <c:v>20.53</c:v>
                </c:pt>
                <c:pt idx="1686">
                  <c:v>20.53</c:v>
                </c:pt>
                <c:pt idx="1687">
                  <c:v>20.220000000000002</c:v>
                </c:pt>
                <c:pt idx="1688">
                  <c:v>20.220000000000002</c:v>
                </c:pt>
                <c:pt idx="1689">
                  <c:v>20.220000000000002</c:v>
                </c:pt>
                <c:pt idx="1690">
                  <c:v>19.920000000000002</c:v>
                </c:pt>
                <c:pt idx="1691">
                  <c:v>19.920000000000002</c:v>
                </c:pt>
                <c:pt idx="1692">
                  <c:v>19.920000000000002</c:v>
                </c:pt>
                <c:pt idx="1693">
                  <c:v>19.62</c:v>
                </c:pt>
                <c:pt idx="1694">
                  <c:v>19.62</c:v>
                </c:pt>
                <c:pt idx="1695">
                  <c:v>19.32</c:v>
                </c:pt>
                <c:pt idx="1696">
                  <c:v>19.02</c:v>
                </c:pt>
                <c:pt idx="1697">
                  <c:v>18.73</c:v>
                </c:pt>
                <c:pt idx="1698">
                  <c:v>18.73</c:v>
                </c:pt>
                <c:pt idx="1699">
                  <c:v>18.43</c:v>
                </c:pt>
                <c:pt idx="1700">
                  <c:v>18.130000000000003</c:v>
                </c:pt>
                <c:pt idx="1701">
                  <c:v>17.830000000000002</c:v>
                </c:pt>
                <c:pt idx="1702">
                  <c:v>17.830000000000002</c:v>
                </c:pt>
                <c:pt idx="1703">
                  <c:v>17.54</c:v>
                </c:pt>
                <c:pt idx="1704">
                  <c:v>17.240000000000002</c:v>
                </c:pt>
                <c:pt idx="1705">
                  <c:v>17.240000000000002</c:v>
                </c:pt>
                <c:pt idx="1706">
                  <c:v>16.940000000000001</c:v>
                </c:pt>
                <c:pt idx="1707">
                  <c:v>16.940000000000001</c:v>
                </c:pt>
                <c:pt idx="1708">
                  <c:v>16.650000000000002</c:v>
                </c:pt>
                <c:pt idx="1709">
                  <c:v>16.36</c:v>
                </c:pt>
                <c:pt idx="1710">
                  <c:v>16.36</c:v>
                </c:pt>
                <c:pt idx="1711">
                  <c:v>16.36</c:v>
                </c:pt>
                <c:pt idx="1712">
                  <c:v>16.07</c:v>
                </c:pt>
                <c:pt idx="1713">
                  <c:v>16.07</c:v>
                </c:pt>
                <c:pt idx="1714">
                  <c:v>16.07</c:v>
                </c:pt>
                <c:pt idx="1715">
                  <c:v>15.770000000000001</c:v>
                </c:pt>
                <c:pt idx="1716">
                  <c:v>15.770000000000001</c:v>
                </c:pt>
                <c:pt idx="1717">
                  <c:v>15.770000000000001</c:v>
                </c:pt>
                <c:pt idx="1718">
                  <c:v>16.07</c:v>
                </c:pt>
                <c:pt idx="1719">
                  <c:v>16.07</c:v>
                </c:pt>
                <c:pt idx="1720">
                  <c:v>16.36</c:v>
                </c:pt>
                <c:pt idx="1721">
                  <c:v>16.36</c:v>
                </c:pt>
                <c:pt idx="1722">
                  <c:v>16.940000000000001</c:v>
                </c:pt>
                <c:pt idx="1723">
                  <c:v>17.240000000000002</c:v>
                </c:pt>
                <c:pt idx="1724">
                  <c:v>17.240000000000002</c:v>
                </c:pt>
                <c:pt idx="1725">
                  <c:v>17.54</c:v>
                </c:pt>
                <c:pt idx="1726">
                  <c:v>17.830000000000002</c:v>
                </c:pt>
                <c:pt idx="1727">
                  <c:v>18.130000000000003</c:v>
                </c:pt>
                <c:pt idx="1728">
                  <c:v>18.130000000000003</c:v>
                </c:pt>
                <c:pt idx="1729">
                  <c:v>18.43</c:v>
                </c:pt>
                <c:pt idx="1730">
                  <c:v>18.43</c:v>
                </c:pt>
                <c:pt idx="1731">
                  <c:v>18.73</c:v>
                </c:pt>
                <c:pt idx="1732">
                  <c:v>18.73</c:v>
                </c:pt>
                <c:pt idx="1733">
                  <c:v>19.32</c:v>
                </c:pt>
                <c:pt idx="1734">
                  <c:v>19.920000000000002</c:v>
                </c:pt>
                <c:pt idx="1735">
                  <c:v>20.53</c:v>
                </c:pt>
                <c:pt idx="1736">
                  <c:v>20.53</c:v>
                </c:pt>
                <c:pt idx="1737">
                  <c:v>20.220000000000002</c:v>
                </c:pt>
                <c:pt idx="1738">
                  <c:v>20.220000000000002</c:v>
                </c:pt>
                <c:pt idx="1739">
                  <c:v>20.220000000000002</c:v>
                </c:pt>
                <c:pt idx="1740">
                  <c:v>20.220000000000002</c:v>
                </c:pt>
                <c:pt idx="1741">
                  <c:v>19.920000000000002</c:v>
                </c:pt>
                <c:pt idx="1742">
                  <c:v>19.920000000000002</c:v>
                </c:pt>
                <c:pt idx="1743">
                  <c:v>19.62</c:v>
                </c:pt>
                <c:pt idx="1744">
                  <c:v>19.32</c:v>
                </c:pt>
                <c:pt idx="1745">
                  <c:v>19.32</c:v>
                </c:pt>
                <c:pt idx="1746">
                  <c:v>19.02</c:v>
                </c:pt>
                <c:pt idx="1747">
                  <c:v>18.73</c:v>
                </c:pt>
                <c:pt idx="1748">
                  <c:v>18.43</c:v>
                </c:pt>
                <c:pt idx="1749">
                  <c:v>18.130000000000003</c:v>
                </c:pt>
                <c:pt idx="1750">
                  <c:v>17.830000000000002</c:v>
                </c:pt>
                <c:pt idx="1751">
                  <c:v>17.830000000000002</c:v>
                </c:pt>
                <c:pt idx="1752">
                  <c:v>17.54</c:v>
                </c:pt>
                <c:pt idx="1753">
                  <c:v>17.240000000000002</c:v>
                </c:pt>
                <c:pt idx="1754">
                  <c:v>17.240000000000002</c:v>
                </c:pt>
                <c:pt idx="1755">
                  <c:v>16.940000000000001</c:v>
                </c:pt>
                <c:pt idx="1756">
                  <c:v>16.940000000000001</c:v>
                </c:pt>
                <c:pt idx="1757">
                  <c:v>16.650000000000002</c:v>
                </c:pt>
                <c:pt idx="1758">
                  <c:v>16.650000000000002</c:v>
                </c:pt>
                <c:pt idx="1759">
                  <c:v>16.36</c:v>
                </c:pt>
                <c:pt idx="1760">
                  <c:v>16.36</c:v>
                </c:pt>
                <c:pt idx="1761">
                  <c:v>16.07</c:v>
                </c:pt>
                <c:pt idx="1762">
                  <c:v>16.07</c:v>
                </c:pt>
                <c:pt idx="1763">
                  <c:v>16.07</c:v>
                </c:pt>
                <c:pt idx="1764">
                  <c:v>16.07</c:v>
                </c:pt>
                <c:pt idx="1765">
                  <c:v>16.07</c:v>
                </c:pt>
                <c:pt idx="1766">
                  <c:v>16.07</c:v>
                </c:pt>
                <c:pt idx="1767">
                  <c:v>16.36</c:v>
                </c:pt>
                <c:pt idx="1768">
                  <c:v>16.36</c:v>
                </c:pt>
                <c:pt idx="1769">
                  <c:v>16.650000000000002</c:v>
                </c:pt>
                <c:pt idx="1770">
                  <c:v>17.54</c:v>
                </c:pt>
                <c:pt idx="1771">
                  <c:v>17.240000000000002</c:v>
                </c:pt>
                <c:pt idx="1772">
                  <c:v>17.54</c:v>
                </c:pt>
                <c:pt idx="1773">
                  <c:v>17.830000000000002</c:v>
                </c:pt>
                <c:pt idx="1774">
                  <c:v>18.130000000000003</c:v>
                </c:pt>
                <c:pt idx="1775">
                  <c:v>18.43</c:v>
                </c:pt>
                <c:pt idx="1776">
                  <c:v>18.73</c:v>
                </c:pt>
                <c:pt idx="1777">
                  <c:v>18.73</c:v>
                </c:pt>
                <c:pt idx="1778">
                  <c:v>19.02</c:v>
                </c:pt>
                <c:pt idx="1779">
                  <c:v>19.02</c:v>
                </c:pt>
                <c:pt idx="1780">
                  <c:v>19.02</c:v>
                </c:pt>
                <c:pt idx="1781">
                  <c:v>19.62</c:v>
                </c:pt>
                <c:pt idx="1782">
                  <c:v>20.830000000000002</c:v>
                </c:pt>
                <c:pt idx="1783">
                  <c:v>21.44</c:v>
                </c:pt>
                <c:pt idx="1784">
                  <c:v>21.14</c:v>
                </c:pt>
                <c:pt idx="1785">
                  <c:v>21.14</c:v>
                </c:pt>
                <c:pt idx="1786">
                  <c:v>21.14</c:v>
                </c:pt>
                <c:pt idx="1787">
                  <c:v>20.830000000000002</c:v>
                </c:pt>
                <c:pt idx="1788">
                  <c:v>20.830000000000002</c:v>
                </c:pt>
                <c:pt idx="1789">
                  <c:v>20.830000000000002</c:v>
                </c:pt>
                <c:pt idx="1790">
                  <c:v>20.53</c:v>
                </c:pt>
                <c:pt idx="1791">
                  <c:v>20.220000000000002</c:v>
                </c:pt>
                <c:pt idx="1792">
                  <c:v>20.220000000000002</c:v>
                </c:pt>
                <c:pt idx="1793">
                  <c:v>19.920000000000002</c:v>
                </c:pt>
                <c:pt idx="1794">
                  <c:v>19.62</c:v>
                </c:pt>
                <c:pt idx="1795">
                  <c:v>19.32</c:v>
                </c:pt>
                <c:pt idx="1796">
                  <c:v>19.02</c:v>
                </c:pt>
                <c:pt idx="1797">
                  <c:v>19.02</c:v>
                </c:pt>
                <c:pt idx="1798">
                  <c:v>18.73</c:v>
                </c:pt>
                <c:pt idx="1799">
                  <c:v>18.43</c:v>
                </c:pt>
                <c:pt idx="1800">
                  <c:v>18.130000000000003</c:v>
                </c:pt>
                <c:pt idx="1801">
                  <c:v>17.830000000000002</c:v>
                </c:pt>
                <c:pt idx="1802">
                  <c:v>17.830000000000002</c:v>
                </c:pt>
                <c:pt idx="1803">
                  <c:v>17.54</c:v>
                </c:pt>
                <c:pt idx="1804">
                  <c:v>17.240000000000002</c:v>
                </c:pt>
                <c:pt idx="1805">
                  <c:v>17.240000000000002</c:v>
                </c:pt>
                <c:pt idx="1806">
                  <c:v>16.940000000000001</c:v>
                </c:pt>
                <c:pt idx="1807">
                  <c:v>16.940000000000001</c:v>
                </c:pt>
                <c:pt idx="1808">
                  <c:v>16.650000000000002</c:v>
                </c:pt>
                <c:pt idx="1809">
                  <c:v>16.650000000000002</c:v>
                </c:pt>
                <c:pt idx="1810">
                  <c:v>16.650000000000002</c:v>
                </c:pt>
                <c:pt idx="1811">
                  <c:v>16.650000000000002</c:v>
                </c:pt>
                <c:pt idx="1812">
                  <c:v>16.650000000000002</c:v>
                </c:pt>
                <c:pt idx="1813">
                  <c:v>16.650000000000002</c:v>
                </c:pt>
                <c:pt idx="1814">
                  <c:v>16.940000000000001</c:v>
                </c:pt>
                <c:pt idx="1815">
                  <c:v>16.940000000000001</c:v>
                </c:pt>
                <c:pt idx="1816">
                  <c:v>17.240000000000002</c:v>
                </c:pt>
                <c:pt idx="1817">
                  <c:v>17.240000000000002</c:v>
                </c:pt>
                <c:pt idx="1818">
                  <c:v>17.54</c:v>
                </c:pt>
                <c:pt idx="1819">
                  <c:v>17.830000000000002</c:v>
                </c:pt>
                <c:pt idx="1820">
                  <c:v>18.130000000000003</c:v>
                </c:pt>
                <c:pt idx="1821">
                  <c:v>18.73</c:v>
                </c:pt>
                <c:pt idx="1822">
                  <c:v>18.73</c:v>
                </c:pt>
                <c:pt idx="1823">
                  <c:v>18.73</c:v>
                </c:pt>
                <c:pt idx="1824">
                  <c:v>19.02</c:v>
                </c:pt>
                <c:pt idx="1825">
                  <c:v>19.02</c:v>
                </c:pt>
                <c:pt idx="1826">
                  <c:v>19.32</c:v>
                </c:pt>
                <c:pt idx="1827">
                  <c:v>19.32</c:v>
                </c:pt>
                <c:pt idx="1828">
                  <c:v>19.62</c:v>
                </c:pt>
                <c:pt idx="1829">
                  <c:v>19.920000000000002</c:v>
                </c:pt>
                <c:pt idx="1830">
                  <c:v>19.920000000000002</c:v>
                </c:pt>
                <c:pt idx="1831">
                  <c:v>19.920000000000002</c:v>
                </c:pt>
                <c:pt idx="1832">
                  <c:v>19.62</c:v>
                </c:pt>
                <c:pt idx="1833">
                  <c:v>19.32</c:v>
                </c:pt>
                <c:pt idx="1834">
                  <c:v>19.32</c:v>
                </c:pt>
                <c:pt idx="1835">
                  <c:v>19.02</c:v>
                </c:pt>
                <c:pt idx="1836">
                  <c:v>19.02</c:v>
                </c:pt>
                <c:pt idx="1837">
                  <c:v>19.02</c:v>
                </c:pt>
                <c:pt idx="1838">
                  <c:v>18.73</c:v>
                </c:pt>
                <c:pt idx="1839">
                  <c:v>18.73</c:v>
                </c:pt>
                <c:pt idx="1840">
                  <c:v>18.43</c:v>
                </c:pt>
                <c:pt idx="1841">
                  <c:v>18.130000000000003</c:v>
                </c:pt>
                <c:pt idx="1842">
                  <c:v>17.830000000000002</c:v>
                </c:pt>
                <c:pt idx="1843">
                  <c:v>17.830000000000002</c:v>
                </c:pt>
                <c:pt idx="1844">
                  <c:v>17.54</c:v>
                </c:pt>
                <c:pt idx="1845">
                  <c:v>17.54</c:v>
                </c:pt>
                <c:pt idx="1846">
                  <c:v>17.240000000000002</c:v>
                </c:pt>
                <c:pt idx="1847">
                  <c:v>17.240000000000002</c:v>
                </c:pt>
                <c:pt idx="1848">
                  <c:v>16.940000000000001</c:v>
                </c:pt>
                <c:pt idx="1849">
                  <c:v>16.940000000000001</c:v>
                </c:pt>
                <c:pt idx="1850">
                  <c:v>16.650000000000002</c:v>
                </c:pt>
                <c:pt idx="1851">
                  <c:v>16.650000000000002</c:v>
                </c:pt>
                <c:pt idx="1852">
                  <c:v>16.650000000000002</c:v>
                </c:pt>
                <c:pt idx="1853">
                  <c:v>16.36</c:v>
                </c:pt>
                <c:pt idx="1854">
                  <c:v>16.36</c:v>
                </c:pt>
                <c:pt idx="1855">
                  <c:v>16.36</c:v>
                </c:pt>
                <c:pt idx="1856">
                  <c:v>16.07</c:v>
                </c:pt>
                <c:pt idx="1857">
                  <c:v>16.07</c:v>
                </c:pt>
                <c:pt idx="1858">
                  <c:v>16.07</c:v>
                </c:pt>
                <c:pt idx="1859">
                  <c:v>16.07</c:v>
                </c:pt>
                <c:pt idx="1860">
                  <c:v>16.07</c:v>
                </c:pt>
                <c:pt idx="1861">
                  <c:v>16.07</c:v>
                </c:pt>
                <c:pt idx="1862">
                  <c:v>16.07</c:v>
                </c:pt>
                <c:pt idx="1863">
                  <c:v>16.07</c:v>
                </c:pt>
                <c:pt idx="1864">
                  <c:v>16.07</c:v>
                </c:pt>
                <c:pt idx="1865">
                  <c:v>16.36</c:v>
                </c:pt>
                <c:pt idx="1866">
                  <c:v>16.36</c:v>
                </c:pt>
                <c:pt idx="1867">
                  <c:v>16.36</c:v>
                </c:pt>
                <c:pt idx="1868">
                  <c:v>16.940000000000001</c:v>
                </c:pt>
                <c:pt idx="1869">
                  <c:v>17.240000000000002</c:v>
                </c:pt>
                <c:pt idx="1870">
                  <c:v>17.54</c:v>
                </c:pt>
                <c:pt idx="1871">
                  <c:v>17.54</c:v>
                </c:pt>
                <c:pt idx="1872">
                  <c:v>17.830000000000002</c:v>
                </c:pt>
                <c:pt idx="1873">
                  <c:v>18.130000000000003</c:v>
                </c:pt>
                <c:pt idx="1874">
                  <c:v>18.43</c:v>
                </c:pt>
                <c:pt idx="1875">
                  <c:v>18.73</c:v>
                </c:pt>
                <c:pt idx="1876">
                  <c:v>18.73</c:v>
                </c:pt>
                <c:pt idx="1877">
                  <c:v>18.73</c:v>
                </c:pt>
                <c:pt idx="1878">
                  <c:v>18.73</c:v>
                </c:pt>
                <c:pt idx="1879">
                  <c:v>18.43</c:v>
                </c:pt>
                <c:pt idx="1880">
                  <c:v>18.43</c:v>
                </c:pt>
                <c:pt idx="1881">
                  <c:v>18.130000000000003</c:v>
                </c:pt>
                <c:pt idx="1882">
                  <c:v>18.130000000000003</c:v>
                </c:pt>
                <c:pt idx="1883">
                  <c:v>18.130000000000003</c:v>
                </c:pt>
                <c:pt idx="1884">
                  <c:v>17.830000000000002</c:v>
                </c:pt>
                <c:pt idx="1885">
                  <c:v>17.830000000000002</c:v>
                </c:pt>
                <c:pt idx="1886">
                  <c:v>17.54</c:v>
                </c:pt>
                <c:pt idx="1887">
                  <c:v>17.54</c:v>
                </c:pt>
                <c:pt idx="1888">
                  <c:v>17.240000000000002</c:v>
                </c:pt>
                <c:pt idx="1889">
                  <c:v>16.940000000000001</c:v>
                </c:pt>
                <c:pt idx="1890">
                  <c:v>16.650000000000002</c:v>
                </c:pt>
                <c:pt idx="1891">
                  <c:v>16.36</c:v>
                </c:pt>
                <c:pt idx="1892">
                  <c:v>16.36</c:v>
                </c:pt>
                <c:pt idx="1893">
                  <c:v>16.07</c:v>
                </c:pt>
                <c:pt idx="1894">
                  <c:v>15.770000000000001</c:v>
                </c:pt>
                <c:pt idx="1895">
                  <c:v>15.48</c:v>
                </c:pt>
                <c:pt idx="1896">
                  <c:v>15.48</c:v>
                </c:pt>
                <c:pt idx="1897">
                  <c:v>15.190000000000001</c:v>
                </c:pt>
                <c:pt idx="1898">
                  <c:v>14.9</c:v>
                </c:pt>
                <c:pt idx="1899">
                  <c:v>14.610000000000001</c:v>
                </c:pt>
                <c:pt idx="1900">
                  <c:v>14.610000000000001</c:v>
                </c:pt>
                <c:pt idx="1901">
                  <c:v>14.32</c:v>
                </c:pt>
                <c:pt idx="1902">
                  <c:v>14.030000000000001</c:v>
                </c:pt>
                <c:pt idx="1903">
                  <c:v>14.030000000000001</c:v>
                </c:pt>
                <c:pt idx="1904">
                  <c:v>13.74</c:v>
                </c:pt>
                <c:pt idx="1905">
                  <c:v>13.74</c:v>
                </c:pt>
                <c:pt idx="1906">
                  <c:v>13.46</c:v>
                </c:pt>
                <c:pt idx="1907">
                  <c:v>13.46</c:v>
                </c:pt>
                <c:pt idx="1908">
                  <c:v>13.46</c:v>
                </c:pt>
                <c:pt idx="1909">
                  <c:v>13.46</c:v>
                </c:pt>
                <c:pt idx="1910">
                  <c:v>13.46</c:v>
                </c:pt>
                <c:pt idx="1911">
                  <c:v>13.46</c:v>
                </c:pt>
                <c:pt idx="1912">
                  <c:v>13.74</c:v>
                </c:pt>
                <c:pt idx="1913">
                  <c:v>14.030000000000001</c:v>
                </c:pt>
                <c:pt idx="1914">
                  <c:v>14.32</c:v>
                </c:pt>
                <c:pt idx="1915">
                  <c:v>14.9</c:v>
                </c:pt>
                <c:pt idx="1916">
                  <c:v>15.190000000000001</c:v>
                </c:pt>
                <c:pt idx="1917">
                  <c:v>15.48</c:v>
                </c:pt>
                <c:pt idx="1918">
                  <c:v>16.07</c:v>
                </c:pt>
                <c:pt idx="1919">
                  <c:v>16.36</c:v>
                </c:pt>
                <c:pt idx="1920">
                  <c:v>16.940000000000001</c:v>
                </c:pt>
                <c:pt idx="1921">
                  <c:v>17.240000000000002</c:v>
                </c:pt>
                <c:pt idx="1922">
                  <c:v>17.54</c:v>
                </c:pt>
                <c:pt idx="1923">
                  <c:v>18.130000000000003</c:v>
                </c:pt>
                <c:pt idx="1924">
                  <c:v>18.130000000000003</c:v>
                </c:pt>
                <c:pt idx="1925">
                  <c:v>18.43</c:v>
                </c:pt>
                <c:pt idx="1926">
                  <c:v>18.130000000000003</c:v>
                </c:pt>
                <c:pt idx="1927">
                  <c:v>17.830000000000002</c:v>
                </c:pt>
                <c:pt idx="1928">
                  <c:v>17.830000000000002</c:v>
                </c:pt>
                <c:pt idx="1929">
                  <c:v>17.54</c:v>
                </c:pt>
                <c:pt idx="1930">
                  <c:v>17.54</c:v>
                </c:pt>
                <c:pt idx="1931">
                  <c:v>17.54</c:v>
                </c:pt>
                <c:pt idx="1932">
                  <c:v>17.240000000000002</c:v>
                </c:pt>
                <c:pt idx="1933">
                  <c:v>17.240000000000002</c:v>
                </c:pt>
                <c:pt idx="1934">
                  <c:v>16.940000000000001</c:v>
                </c:pt>
                <c:pt idx="1935">
                  <c:v>16.650000000000002</c:v>
                </c:pt>
                <c:pt idx="1936">
                  <c:v>16.36</c:v>
                </c:pt>
                <c:pt idx="1937">
                  <c:v>16.36</c:v>
                </c:pt>
                <c:pt idx="1938">
                  <c:v>16.07</c:v>
                </c:pt>
                <c:pt idx="1939">
                  <c:v>15.770000000000001</c:v>
                </c:pt>
                <c:pt idx="1940">
                  <c:v>15.48</c:v>
                </c:pt>
                <c:pt idx="1941">
                  <c:v>15.48</c:v>
                </c:pt>
                <c:pt idx="1942">
                  <c:v>15.190000000000001</c:v>
                </c:pt>
                <c:pt idx="1943">
                  <c:v>14.9</c:v>
                </c:pt>
                <c:pt idx="1944">
                  <c:v>14.9</c:v>
                </c:pt>
                <c:pt idx="1945">
                  <c:v>14.610000000000001</c:v>
                </c:pt>
                <c:pt idx="1946">
                  <c:v>14.610000000000001</c:v>
                </c:pt>
                <c:pt idx="1947">
                  <c:v>14.32</c:v>
                </c:pt>
                <c:pt idx="1948">
                  <c:v>14.32</c:v>
                </c:pt>
                <c:pt idx="1949">
                  <c:v>14.32</c:v>
                </c:pt>
                <c:pt idx="1950">
                  <c:v>14.030000000000001</c:v>
                </c:pt>
                <c:pt idx="1951">
                  <c:v>14.030000000000001</c:v>
                </c:pt>
                <c:pt idx="1952">
                  <c:v>14.030000000000001</c:v>
                </c:pt>
                <c:pt idx="1953">
                  <c:v>13.74</c:v>
                </c:pt>
                <c:pt idx="1954">
                  <c:v>13.74</c:v>
                </c:pt>
                <c:pt idx="1955">
                  <c:v>13.74</c:v>
                </c:pt>
                <c:pt idx="1956">
                  <c:v>13.74</c:v>
                </c:pt>
                <c:pt idx="1957">
                  <c:v>13.74</c:v>
                </c:pt>
                <c:pt idx="1958">
                  <c:v>13.74</c:v>
                </c:pt>
                <c:pt idx="1959">
                  <c:v>14.030000000000001</c:v>
                </c:pt>
                <c:pt idx="1960">
                  <c:v>14.32</c:v>
                </c:pt>
                <c:pt idx="1961">
                  <c:v>14.32</c:v>
                </c:pt>
                <c:pt idx="1962">
                  <c:v>14.9</c:v>
                </c:pt>
                <c:pt idx="1963">
                  <c:v>15.190000000000001</c:v>
                </c:pt>
                <c:pt idx="1964">
                  <c:v>15.48</c:v>
                </c:pt>
                <c:pt idx="1965">
                  <c:v>16.07</c:v>
                </c:pt>
                <c:pt idx="1966">
                  <c:v>16.36</c:v>
                </c:pt>
                <c:pt idx="1967">
                  <c:v>16.650000000000002</c:v>
                </c:pt>
                <c:pt idx="1968">
                  <c:v>16.940000000000001</c:v>
                </c:pt>
                <c:pt idx="1969">
                  <c:v>17.240000000000002</c:v>
                </c:pt>
                <c:pt idx="1970">
                  <c:v>17.54</c:v>
                </c:pt>
                <c:pt idx="1971">
                  <c:v>17.830000000000002</c:v>
                </c:pt>
                <c:pt idx="1972">
                  <c:v>18.130000000000003</c:v>
                </c:pt>
                <c:pt idx="1973">
                  <c:v>18.130000000000003</c:v>
                </c:pt>
                <c:pt idx="1974">
                  <c:v>18.130000000000003</c:v>
                </c:pt>
                <c:pt idx="1975">
                  <c:v>18.130000000000003</c:v>
                </c:pt>
                <c:pt idx="1976">
                  <c:v>17.830000000000002</c:v>
                </c:pt>
                <c:pt idx="1977">
                  <c:v>17.830000000000002</c:v>
                </c:pt>
                <c:pt idx="1978">
                  <c:v>17.830000000000002</c:v>
                </c:pt>
                <c:pt idx="1979">
                  <c:v>17.830000000000002</c:v>
                </c:pt>
                <c:pt idx="1980">
                  <c:v>17.54</c:v>
                </c:pt>
                <c:pt idx="1981">
                  <c:v>17.54</c:v>
                </c:pt>
                <c:pt idx="1982">
                  <c:v>17.240000000000002</c:v>
                </c:pt>
                <c:pt idx="1983">
                  <c:v>16.940000000000001</c:v>
                </c:pt>
                <c:pt idx="1984">
                  <c:v>16.650000000000002</c:v>
                </c:pt>
                <c:pt idx="1985">
                  <c:v>16.36</c:v>
                </c:pt>
                <c:pt idx="1986">
                  <c:v>16.36</c:v>
                </c:pt>
                <c:pt idx="1987">
                  <c:v>16.07</c:v>
                </c:pt>
                <c:pt idx="1988">
                  <c:v>15.770000000000001</c:v>
                </c:pt>
                <c:pt idx="1989">
                  <c:v>15.770000000000001</c:v>
                </c:pt>
                <c:pt idx="1990">
                  <c:v>15.48</c:v>
                </c:pt>
                <c:pt idx="1991">
                  <c:v>15.190000000000001</c:v>
                </c:pt>
                <c:pt idx="1992">
                  <c:v>15.190000000000001</c:v>
                </c:pt>
                <c:pt idx="1993">
                  <c:v>14.9</c:v>
                </c:pt>
                <c:pt idx="1994">
                  <c:v>14.610000000000001</c:v>
                </c:pt>
                <c:pt idx="1995">
                  <c:v>14.610000000000001</c:v>
                </c:pt>
                <c:pt idx="1996">
                  <c:v>14.32</c:v>
                </c:pt>
                <c:pt idx="1997">
                  <c:v>14.030000000000001</c:v>
                </c:pt>
                <c:pt idx="1998">
                  <c:v>14.030000000000001</c:v>
                </c:pt>
                <c:pt idx="1999">
                  <c:v>13.74</c:v>
                </c:pt>
                <c:pt idx="2000">
                  <c:v>13.74</c:v>
                </c:pt>
                <c:pt idx="2001">
                  <c:v>13.46</c:v>
                </c:pt>
                <c:pt idx="2002">
                  <c:v>13.46</c:v>
                </c:pt>
                <c:pt idx="2003">
                  <c:v>13.46</c:v>
                </c:pt>
                <c:pt idx="2004">
                  <c:v>13.46</c:v>
                </c:pt>
                <c:pt idx="2005">
                  <c:v>13.46</c:v>
                </c:pt>
                <c:pt idx="2006">
                  <c:v>13.46</c:v>
                </c:pt>
                <c:pt idx="2007">
                  <c:v>13.46</c:v>
                </c:pt>
                <c:pt idx="2008">
                  <c:v>13.74</c:v>
                </c:pt>
                <c:pt idx="2009">
                  <c:v>14.030000000000001</c:v>
                </c:pt>
                <c:pt idx="2010">
                  <c:v>14.32</c:v>
                </c:pt>
                <c:pt idx="2011">
                  <c:v>14.9</c:v>
                </c:pt>
                <c:pt idx="2012">
                  <c:v>15.48</c:v>
                </c:pt>
                <c:pt idx="2013">
                  <c:v>15.770000000000001</c:v>
                </c:pt>
                <c:pt idx="2014">
                  <c:v>15.770000000000001</c:v>
                </c:pt>
                <c:pt idx="2015">
                  <c:v>16.36</c:v>
                </c:pt>
                <c:pt idx="2016">
                  <c:v>16.650000000000002</c:v>
                </c:pt>
                <c:pt idx="2017">
                  <c:v>16.940000000000001</c:v>
                </c:pt>
                <c:pt idx="2018">
                  <c:v>17.240000000000002</c:v>
                </c:pt>
                <c:pt idx="2019">
                  <c:v>17.830000000000002</c:v>
                </c:pt>
                <c:pt idx="2020">
                  <c:v>18.130000000000003</c:v>
                </c:pt>
                <c:pt idx="2021">
                  <c:v>18.73</c:v>
                </c:pt>
                <c:pt idx="2022">
                  <c:v>18.73</c:v>
                </c:pt>
                <c:pt idx="2023">
                  <c:v>18.43</c:v>
                </c:pt>
                <c:pt idx="2024">
                  <c:v>18.130000000000003</c:v>
                </c:pt>
                <c:pt idx="2025">
                  <c:v>18.130000000000003</c:v>
                </c:pt>
                <c:pt idx="2026">
                  <c:v>18.130000000000003</c:v>
                </c:pt>
                <c:pt idx="2027">
                  <c:v>17.830000000000002</c:v>
                </c:pt>
                <c:pt idx="2028">
                  <c:v>17.830000000000002</c:v>
                </c:pt>
                <c:pt idx="2029">
                  <c:v>17.54</c:v>
                </c:pt>
                <c:pt idx="2030">
                  <c:v>17.54</c:v>
                </c:pt>
                <c:pt idx="2031">
                  <c:v>17.240000000000002</c:v>
                </c:pt>
                <c:pt idx="2032">
                  <c:v>16.940000000000001</c:v>
                </c:pt>
                <c:pt idx="2033">
                  <c:v>16.650000000000002</c:v>
                </c:pt>
                <c:pt idx="2034">
                  <c:v>16.36</c:v>
                </c:pt>
                <c:pt idx="2035">
                  <c:v>16.36</c:v>
                </c:pt>
                <c:pt idx="2036">
                  <c:v>16.07</c:v>
                </c:pt>
                <c:pt idx="2037">
                  <c:v>15.770000000000001</c:v>
                </c:pt>
                <c:pt idx="2038">
                  <c:v>15.48</c:v>
                </c:pt>
                <c:pt idx="2039">
                  <c:v>15.48</c:v>
                </c:pt>
                <c:pt idx="2040">
                  <c:v>15.190000000000001</c:v>
                </c:pt>
                <c:pt idx="2041">
                  <c:v>14.9</c:v>
                </c:pt>
                <c:pt idx="2042">
                  <c:v>14.9</c:v>
                </c:pt>
                <c:pt idx="2043">
                  <c:v>14.610000000000001</c:v>
                </c:pt>
                <c:pt idx="2044">
                  <c:v>14.610000000000001</c:v>
                </c:pt>
                <c:pt idx="2045">
                  <c:v>14.32</c:v>
                </c:pt>
                <c:pt idx="2046">
                  <c:v>14.32</c:v>
                </c:pt>
                <c:pt idx="2047">
                  <c:v>14.030000000000001</c:v>
                </c:pt>
                <c:pt idx="2048">
                  <c:v>14.030000000000001</c:v>
                </c:pt>
                <c:pt idx="2049">
                  <c:v>13.74</c:v>
                </c:pt>
                <c:pt idx="2050">
                  <c:v>13.74</c:v>
                </c:pt>
                <c:pt idx="2051">
                  <c:v>13.46</c:v>
                </c:pt>
                <c:pt idx="2052">
                  <c:v>13.46</c:v>
                </c:pt>
                <c:pt idx="2053">
                  <c:v>13.46</c:v>
                </c:pt>
                <c:pt idx="2054">
                  <c:v>13.74</c:v>
                </c:pt>
                <c:pt idx="2055">
                  <c:v>13.74</c:v>
                </c:pt>
                <c:pt idx="2056">
                  <c:v>14.030000000000001</c:v>
                </c:pt>
                <c:pt idx="2057">
                  <c:v>14.030000000000001</c:v>
                </c:pt>
                <c:pt idx="2058">
                  <c:v>14.610000000000001</c:v>
                </c:pt>
                <c:pt idx="2059">
                  <c:v>15.190000000000001</c:v>
                </c:pt>
                <c:pt idx="2060">
                  <c:v>15.48</c:v>
                </c:pt>
                <c:pt idx="2061">
                  <c:v>16.07</c:v>
                </c:pt>
                <c:pt idx="2062">
                  <c:v>16.36</c:v>
                </c:pt>
                <c:pt idx="2063">
                  <c:v>16.650000000000002</c:v>
                </c:pt>
                <c:pt idx="2064">
                  <c:v>16.940000000000001</c:v>
                </c:pt>
                <c:pt idx="2065">
                  <c:v>17.54</c:v>
                </c:pt>
                <c:pt idx="2066">
                  <c:v>17.54</c:v>
                </c:pt>
                <c:pt idx="2067">
                  <c:v>17.54</c:v>
                </c:pt>
                <c:pt idx="2068">
                  <c:v>18.130000000000003</c:v>
                </c:pt>
                <c:pt idx="2069">
                  <c:v>18.43</c:v>
                </c:pt>
                <c:pt idx="2070">
                  <c:v>19.02</c:v>
                </c:pt>
                <c:pt idx="2071">
                  <c:v>18.73</c:v>
                </c:pt>
                <c:pt idx="2072">
                  <c:v>18.43</c:v>
                </c:pt>
                <c:pt idx="2073">
                  <c:v>18.43</c:v>
                </c:pt>
                <c:pt idx="2074">
                  <c:v>18.43</c:v>
                </c:pt>
                <c:pt idx="2075">
                  <c:v>18.43</c:v>
                </c:pt>
                <c:pt idx="2076">
                  <c:v>18.130000000000003</c:v>
                </c:pt>
                <c:pt idx="2077">
                  <c:v>18.130000000000003</c:v>
                </c:pt>
                <c:pt idx="2078">
                  <c:v>17.830000000000002</c:v>
                </c:pt>
                <c:pt idx="2079">
                  <c:v>17.830000000000002</c:v>
                </c:pt>
                <c:pt idx="2080">
                  <c:v>17.54</c:v>
                </c:pt>
                <c:pt idx="2081">
                  <c:v>17.240000000000002</c:v>
                </c:pt>
                <c:pt idx="2082">
                  <c:v>16.940000000000001</c:v>
                </c:pt>
                <c:pt idx="2083">
                  <c:v>16.940000000000001</c:v>
                </c:pt>
                <c:pt idx="2084">
                  <c:v>16.650000000000002</c:v>
                </c:pt>
                <c:pt idx="2085">
                  <c:v>16.36</c:v>
                </c:pt>
                <c:pt idx="2086">
                  <c:v>16.36</c:v>
                </c:pt>
                <c:pt idx="2087">
                  <c:v>16.07</c:v>
                </c:pt>
                <c:pt idx="2088">
                  <c:v>15.770000000000001</c:v>
                </c:pt>
                <c:pt idx="2089">
                  <c:v>15.48</c:v>
                </c:pt>
                <c:pt idx="2090">
                  <c:v>15.48</c:v>
                </c:pt>
                <c:pt idx="2091">
                  <c:v>15.190000000000001</c:v>
                </c:pt>
                <c:pt idx="2092">
                  <c:v>15.190000000000001</c:v>
                </c:pt>
                <c:pt idx="2093">
                  <c:v>14.9</c:v>
                </c:pt>
                <c:pt idx="2094">
                  <c:v>14.610000000000001</c:v>
                </c:pt>
                <c:pt idx="2095">
                  <c:v>14.610000000000001</c:v>
                </c:pt>
                <c:pt idx="2096">
                  <c:v>14.610000000000001</c:v>
                </c:pt>
                <c:pt idx="2097">
                  <c:v>14.32</c:v>
                </c:pt>
                <c:pt idx="2098">
                  <c:v>14.32</c:v>
                </c:pt>
                <c:pt idx="2099">
                  <c:v>14.32</c:v>
                </c:pt>
                <c:pt idx="2100">
                  <c:v>14.32</c:v>
                </c:pt>
                <c:pt idx="2101">
                  <c:v>14.32</c:v>
                </c:pt>
                <c:pt idx="2102">
                  <c:v>14.32</c:v>
                </c:pt>
                <c:pt idx="2103">
                  <c:v>14.610000000000001</c:v>
                </c:pt>
                <c:pt idx="2104">
                  <c:v>14.610000000000001</c:v>
                </c:pt>
                <c:pt idx="2105">
                  <c:v>14.9</c:v>
                </c:pt>
                <c:pt idx="2106">
                  <c:v>15.190000000000001</c:v>
                </c:pt>
                <c:pt idx="2107">
                  <c:v>15.48</c:v>
                </c:pt>
                <c:pt idx="2108">
                  <c:v>15.770000000000001</c:v>
                </c:pt>
                <c:pt idx="2109">
                  <c:v>16.07</c:v>
                </c:pt>
                <c:pt idx="2110">
                  <c:v>16.36</c:v>
                </c:pt>
                <c:pt idx="2111">
                  <c:v>16.940000000000001</c:v>
                </c:pt>
                <c:pt idx="2112">
                  <c:v>16.940000000000001</c:v>
                </c:pt>
                <c:pt idx="2113">
                  <c:v>17.240000000000002</c:v>
                </c:pt>
                <c:pt idx="2114">
                  <c:v>17.240000000000002</c:v>
                </c:pt>
                <c:pt idx="2115">
                  <c:v>17.830000000000002</c:v>
                </c:pt>
                <c:pt idx="2116">
                  <c:v>18.130000000000003</c:v>
                </c:pt>
                <c:pt idx="2117">
                  <c:v>18.130000000000003</c:v>
                </c:pt>
                <c:pt idx="2118">
                  <c:v>18.73</c:v>
                </c:pt>
                <c:pt idx="2119">
                  <c:v>18.73</c:v>
                </c:pt>
                <c:pt idx="2120">
                  <c:v>18.73</c:v>
                </c:pt>
                <c:pt idx="2121">
                  <c:v>18.43</c:v>
                </c:pt>
                <c:pt idx="2122">
                  <c:v>18.43</c:v>
                </c:pt>
                <c:pt idx="2123">
                  <c:v>18.130000000000003</c:v>
                </c:pt>
                <c:pt idx="2124">
                  <c:v>18.130000000000003</c:v>
                </c:pt>
                <c:pt idx="2125">
                  <c:v>18.130000000000003</c:v>
                </c:pt>
                <c:pt idx="2126">
                  <c:v>17.830000000000002</c:v>
                </c:pt>
                <c:pt idx="2127">
                  <c:v>17.54</c:v>
                </c:pt>
                <c:pt idx="2128">
                  <c:v>17.54</c:v>
                </c:pt>
                <c:pt idx="2129">
                  <c:v>17.240000000000002</c:v>
                </c:pt>
                <c:pt idx="2130">
                  <c:v>16.940000000000001</c:v>
                </c:pt>
                <c:pt idx="2131">
                  <c:v>16.650000000000002</c:v>
                </c:pt>
                <c:pt idx="2132">
                  <c:v>16.36</c:v>
                </c:pt>
                <c:pt idx="2133">
                  <c:v>16.36</c:v>
                </c:pt>
                <c:pt idx="2134">
                  <c:v>16.07</c:v>
                </c:pt>
                <c:pt idx="2135">
                  <c:v>16.07</c:v>
                </c:pt>
                <c:pt idx="2136">
                  <c:v>15.770000000000001</c:v>
                </c:pt>
                <c:pt idx="2137">
                  <c:v>15.48</c:v>
                </c:pt>
                <c:pt idx="2138">
                  <c:v>15.48</c:v>
                </c:pt>
                <c:pt idx="2139">
                  <c:v>15.48</c:v>
                </c:pt>
                <c:pt idx="2140">
                  <c:v>15.190000000000001</c:v>
                </c:pt>
                <c:pt idx="2141">
                  <c:v>15.190000000000001</c:v>
                </c:pt>
                <c:pt idx="2142">
                  <c:v>15.190000000000001</c:v>
                </c:pt>
                <c:pt idx="2143">
                  <c:v>15.190000000000001</c:v>
                </c:pt>
                <c:pt idx="2144">
                  <c:v>14.9</c:v>
                </c:pt>
                <c:pt idx="2145">
                  <c:v>14.9</c:v>
                </c:pt>
                <c:pt idx="2146">
                  <c:v>14.9</c:v>
                </c:pt>
                <c:pt idx="2147">
                  <c:v>14.9</c:v>
                </c:pt>
                <c:pt idx="2148">
                  <c:v>14.9</c:v>
                </c:pt>
                <c:pt idx="2149">
                  <c:v>14.610000000000001</c:v>
                </c:pt>
                <c:pt idx="2150">
                  <c:v>14.610000000000001</c:v>
                </c:pt>
                <c:pt idx="2151">
                  <c:v>14.9</c:v>
                </c:pt>
                <c:pt idx="2152">
                  <c:v>14.9</c:v>
                </c:pt>
                <c:pt idx="2153">
                  <c:v>14.9</c:v>
                </c:pt>
                <c:pt idx="2154">
                  <c:v>15.190000000000001</c:v>
                </c:pt>
                <c:pt idx="2155">
                  <c:v>15.190000000000001</c:v>
                </c:pt>
                <c:pt idx="2156">
                  <c:v>15.190000000000001</c:v>
                </c:pt>
                <c:pt idx="2157">
                  <c:v>15.48</c:v>
                </c:pt>
                <c:pt idx="2158">
                  <c:v>15.48</c:v>
                </c:pt>
                <c:pt idx="2159">
                  <c:v>15.770000000000001</c:v>
                </c:pt>
                <c:pt idx="2160">
                  <c:v>15.770000000000001</c:v>
                </c:pt>
                <c:pt idx="2161">
                  <c:v>16.07</c:v>
                </c:pt>
                <c:pt idx="2162">
                  <c:v>16.36</c:v>
                </c:pt>
                <c:pt idx="2163">
                  <c:v>16.650000000000002</c:v>
                </c:pt>
                <c:pt idx="2164">
                  <c:v>16.650000000000002</c:v>
                </c:pt>
                <c:pt idx="2165">
                  <c:v>16.650000000000002</c:v>
                </c:pt>
                <c:pt idx="2166">
                  <c:v>16.650000000000002</c:v>
                </c:pt>
                <c:pt idx="2167">
                  <c:v>16.650000000000002</c:v>
                </c:pt>
                <c:pt idx="2168">
                  <c:v>16.36</c:v>
                </c:pt>
                <c:pt idx="2169">
                  <c:v>16.36</c:v>
                </c:pt>
                <c:pt idx="2170">
                  <c:v>16.36</c:v>
                </c:pt>
                <c:pt idx="2171">
                  <c:v>16.36</c:v>
                </c:pt>
                <c:pt idx="2172">
                  <c:v>16.36</c:v>
                </c:pt>
                <c:pt idx="2173">
                  <c:v>16.07</c:v>
                </c:pt>
                <c:pt idx="2174">
                  <c:v>16.07</c:v>
                </c:pt>
                <c:pt idx="2175">
                  <c:v>15.770000000000001</c:v>
                </c:pt>
                <c:pt idx="2176">
                  <c:v>15.48</c:v>
                </c:pt>
                <c:pt idx="2177">
                  <c:v>15.48</c:v>
                </c:pt>
                <c:pt idx="2178">
                  <c:v>15.190000000000001</c:v>
                </c:pt>
                <c:pt idx="2179">
                  <c:v>15.190000000000001</c:v>
                </c:pt>
                <c:pt idx="2180">
                  <c:v>14.9</c:v>
                </c:pt>
                <c:pt idx="2181">
                  <c:v>14.9</c:v>
                </c:pt>
                <c:pt idx="2182">
                  <c:v>14.610000000000001</c:v>
                </c:pt>
                <c:pt idx="2183">
                  <c:v>14.32</c:v>
                </c:pt>
                <c:pt idx="2184">
                  <c:v>14.32</c:v>
                </c:pt>
                <c:pt idx="2185">
                  <c:v>14.030000000000001</c:v>
                </c:pt>
                <c:pt idx="2186">
                  <c:v>13.74</c:v>
                </c:pt>
                <c:pt idx="2187">
                  <c:v>13.74</c:v>
                </c:pt>
                <c:pt idx="2188">
                  <c:v>13.46</c:v>
                </c:pt>
                <c:pt idx="2189">
                  <c:v>13.46</c:v>
                </c:pt>
                <c:pt idx="2190">
                  <c:v>13.17</c:v>
                </c:pt>
                <c:pt idx="2191">
                  <c:v>13.17</c:v>
                </c:pt>
                <c:pt idx="2192">
                  <c:v>12.88</c:v>
                </c:pt>
                <c:pt idx="2193">
                  <c:v>12.88</c:v>
                </c:pt>
                <c:pt idx="2194">
                  <c:v>12.59</c:v>
                </c:pt>
                <c:pt idx="2195">
                  <c:v>12.59</c:v>
                </c:pt>
                <c:pt idx="2196">
                  <c:v>12.59</c:v>
                </c:pt>
                <c:pt idx="2197">
                  <c:v>12.59</c:v>
                </c:pt>
                <c:pt idx="2198">
                  <c:v>12.88</c:v>
                </c:pt>
                <c:pt idx="2199">
                  <c:v>12.88</c:v>
                </c:pt>
                <c:pt idx="2200">
                  <c:v>12.88</c:v>
                </c:pt>
                <c:pt idx="2201">
                  <c:v>13.17</c:v>
                </c:pt>
                <c:pt idx="2202">
                  <c:v>13.74</c:v>
                </c:pt>
                <c:pt idx="2203">
                  <c:v>14.030000000000001</c:v>
                </c:pt>
                <c:pt idx="2204">
                  <c:v>14.32</c:v>
                </c:pt>
                <c:pt idx="2205">
                  <c:v>14.9</c:v>
                </c:pt>
                <c:pt idx="2206">
                  <c:v>15.190000000000001</c:v>
                </c:pt>
                <c:pt idx="2207">
                  <c:v>15.48</c:v>
                </c:pt>
                <c:pt idx="2208">
                  <c:v>15.770000000000001</c:v>
                </c:pt>
                <c:pt idx="2209">
                  <c:v>16.36</c:v>
                </c:pt>
                <c:pt idx="2210">
                  <c:v>16.36</c:v>
                </c:pt>
                <c:pt idx="2211">
                  <c:v>16.650000000000002</c:v>
                </c:pt>
                <c:pt idx="2212">
                  <c:v>16.940000000000001</c:v>
                </c:pt>
                <c:pt idx="2213">
                  <c:v>17.240000000000002</c:v>
                </c:pt>
                <c:pt idx="2214">
                  <c:v>16.940000000000001</c:v>
                </c:pt>
                <c:pt idx="2215">
                  <c:v>16.650000000000002</c:v>
                </c:pt>
                <c:pt idx="2216">
                  <c:v>16.650000000000002</c:v>
                </c:pt>
                <c:pt idx="2217">
                  <c:v>16.36</c:v>
                </c:pt>
                <c:pt idx="2218">
                  <c:v>16.36</c:v>
                </c:pt>
                <c:pt idx="2219">
                  <c:v>16.36</c:v>
                </c:pt>
                <c:pt idx="2220">
                  <c:v>16.07</c:v>
                </c:pt>
                <c:pt idx="2221">
                  <c:v>15.770000000000001</c:v>
                </c:pt>
                <c:pt idx="2222">
                  <c:v>15.770000000000001</c:v>
                </c:pt>
                <c:pt idx="2223">
                  <c:v>15.48</c:v>
                </c:pt>
                <c:pt idx="2224">
                  <c:v>15.190000000000001</c:v>
                </c:pt>
                <c:pt idx="2225">
                  <c:v>14.9</c:v>
                </c:pt>
                <c:pt idx="2226">
                  <c:v>14.610000000000001</c:v>
                </c:pt>
                <c:pt idx="2227">
                  <c:v>14.32</c:v>
                </c:pt>
                <c:pt idx="2228">
                  <c:v>14.030000000000001</c:v>
                </c:pt>
                <c:pt idx="2229">
                  <c:v>14.030000000000001</c:v>
                </c:pt>
                <c:pt idx="2230">
                  <c:v>13.74</c:v>
                </c:pt>
                <c:pt idx="2231">
                  <c:v>13.46</c:v>
                </c:pt>
                <c:pt idx="2232">
                  <c:v>13.17</c:v>
                </c:pt>
                <c:pt idx="2233">
                  <c:v>12.88</c:v>
                </c:pt>
                <c:pt idx="2234">
                  <c:v>12.88</c:v>
                </c:pt>
                <c:pt idx="2235">
                  <c:v>12.59</c:v>
                </c:pt>
                <c:pt idx="2236">
                  <c:v>12.3</c:v>
                </c:pt>
                <c:pt idx="2237">
                  <c:v>12.3</c:v>
                </c:pt>
                <c:pt idx="2238">
                  <c:v>12.020000000000001</c:v>
                </c:pt>
                <c:pt idx="2239">
                  <c:v>12.020000000000001</c:v>
                </c:pt>
                <c:pt idx="2240">
                  <c:v>11.73</c:v>
                </c:pt>
                <c:pt idx="2241">
                  <c:v>11.440000000000001</c:v>
                </c:pt>
                <c:pt idx="2242">
                  <c:v>11.440000000000001</c:v>
                </c:pt>
                <c:pt idx="2243">
                  <c:v>11.16</c:v>
                </c:pt>
                <c:pt idx="2244">
                  <c:v>11.16</c:v>
                </c:pt>
                <c:pt idx="2245">
                  <c:v>11.16</c:v>
                </c:pt>
                <c:pt idx="2246">
                  <c:v>11.16</c:v>
                </c:pt>
                <c:pt idx="2247">
                  <c:v>11.440000000000001</c:v>
                </c:pt>
                <c:pt idx="2248">
                  <c:v>11.73</c:v>
                </c:pt>
                <c:pt idx="2249">
                  <c:v>11.73</c:v>
                </c:pt>
                <c:pt idx="2250">
                  <c:v>12.3</c:v>
                </c:pt>
                <c:pt idx="2251">
                  <c:v>12.88</c:v>
                </c:pt>
                <c:pt idx="2252">
                  <c:v>13.17</c:v>
                </c:pt>
                <c:pt idx="2253">
                  <c:v>13.74</c:v>
                </c:pt>
                <c:pt idx="2254">
                  <c:v>14.32</c:v>
                </c:pt>
                <c:pt idx="2255">
                  <c:v>14.610000000000001</c:v>
                </c:pt>
                <c:pt idx="2256">
                  <c:v>15.190000000000001</c:v>
                </c:pt>
                <c:pt idx="2257">
                  <c:v>15.48</c:v>
                </c:pt>
                <c:pt idx="2258">
                  <c:v>15.48</c:v>
                </c:pt>
                <c:pt idx="2259">
                  <c:v>16.07</c:v>
                </c:pt>
                <c:pt idx="2260">
                  <c:v>16.36</c:v>
                </c:pt>
                <c:pt idx="2261">
                  <c:v>16.650000000000002</c:v>
                </c:pt>
                <c:pt idx="2262">
                  <c:v>16.650000000000002</c:v>
                </c:pt>
                <c:pt idx="2263">
                  <c:v>16.650000000000002</c:v>
                </c:pt>
                <c:pt idx="2264">
                  <c:v>16.36</c:v>
                </c:pt>
                <c:pt idx="2265">
                  <c:v>16.36</c:v>
                </c:pt>
                <c:pt idx="2266">
                  <c:v>16.36</c:v>
                </c:pt>
                <c:pt idx="2267">
                  <c:v>16.36</c:v>
                </c:pt>
                <c:pt idx="2268">
                  <c:v>16.07</c:v>
                </c:pt>
                <c:pt idx="2269">
                  <c:v>15.770000000000001</c:v>
                </c:pt>
                <c:pt idx="2270">
                  <c:v>15.770000000000001</c:v>
                </c:pt>
                <c:pt idx="2271">
                  <c:v>15.48</c:v>
                </c:pt>
                <c:pt idx="2272">
                  <c:v>15.190000000000001</c:v>
                </c:pt>
                <c:pt idx="2273">
                  <c:v>14.9</c:v>
                </c:pt>
                <c:pt idx="2274">
                  <c:v>14.610000000000001</c:v>
                </c:pt>
                <c:pt idx="2275">
                  <c:v>14.610000000000001</c:v>
                </c:pt>
                <c:pt idx="2276">
                  <c:v>14.32</c:v>
                </c:pt>
                <c:pt idx="2277">
                  <c:v>14.030000000000001</c:v>
                </c:pt>
                <c:pt idx="2278">
                  <c:v>14.030000000000001</c:v>
                </c:pt>
                <c:pt idx="2279">
                  <c:v>13.74</c:v>
                </c:pt>
                <c:pt idx="2280">
                  <c:v>13.46</c:v>
                </c:pt>
                <c:pt idx="2281">
                  <c:v>13.46</c:v>
                </c:pt>
                <c:pt idx="2282">
                  <c:v>13.17</c:v>
                </c:pt>
                <c:pt idx="2283">
                  <c:v>13.17</c:v>
                </c:pt>
                <c:pt idx="2284">
                  <c:v>12.88</c:v>
                </c:pt>
                <c:pt idx="2285">
                  <c:v>12.88</c:v>
                </c:pt>
                <c:pt idx="2286">
                  <c:v>12.88</c:v>
                </c:pt>
                <c:pt idx="2287">
                  <c:v>12.59</c:v>
                </c:pt>
                <c:pt idx="2288">
                  <c:v>12.59</c:v>
                </c:pt>
                <c:pt idx="2289">
                  <c:v>12.3</c:v>
                </c:pt>
                <c:pt idx="2290">
                  <c:v>12.3</c:v>
                </c:pt>
                <c:pt idx="2291">
                  <c:v>12.3</c:v>
                </c:pt>
                <c:pt idx="2292">
                  <c:v>12.3</c:v>
                </c:pt>
                <c:pt idx="2293">
                  <c:v>12.3</c:v>
                </c:pt>
                <c:pt idx="2294">
                  <c:v>12.3</c:v>
                </c:pt>
                <c:pt idx="2295">
                  <c:v>12.59</c:v>
                </c:pt>
                <c:pt idx="2296">
                  <c:v>12.59</c:v>
                </c:pt>
                <c:pt idx="2297">
                  <c:v>12.88</c:v>
                </c:pt>
                <c:pt idx="2298">
                  <c:v>13.17</c:v>
                </c:pt>
                <c:pt idx="2299">
                  <c:v>13.74</c:v>
                </c:pt>
                <c:pt idx="2300">
                  <c:v>14.030000000000001</c:v>
                </c:pt>
                <c:pt idx="2301">
                  <c:v>14.610000000000001</c:v>
                </c:pt>
                <c:pt idx="2302">
                  <c:v>15.190000000000001</c:v>
                </c:pt>
                <c:pt idx="2303">
                  <c:v>15.48</c:v>
                </c:pt>
                <c:pt idx="2304">
                  <c:v>15.770000000000001</c:v>
                </c:pt>
                <c:pt idx="2305">
                  <c:v>16.07</c:v>
                </c:pt>
                <c:pt idx="2306">
                  <c:v>16.36</c:v>
                </c:pt>
                <c:pt idx="2307">
                  <c:v>16.650000000000002</c:v>
                </c:pt>
                <c:pt idx="2308">
                  <c:v>16.940000000000001</c:v>
                </c:pt>
                <c:pt idx="2309">
                  <c:v>17.240000000000002</c:v>
                </c:pt>
                <c:pt idx="2310">
                  <c:v>17.240000000000002</c:v>
                </c:pt>
                <c:pt idx="2311">
                  <c:v>16.940000000000001</c:v>
                </c:pt>
                <c:pt idx="2312">
                  <c:v>16.940000000000001</c:v>
                </c:pt>
                <c:pt idx="2313">
                  <c:v>16.940000000000001</c:v>
                </c:pt>
                <c:pt idx="2314">
                  <c:v>16.940000000000001</c:v>
                </c:pt>
                <c:pt idx="2315">
                  <c:v>16.650000000000002</c:v>
                </c:pt>
                <c:pt idx="2316">
                  <c:v>16.650000000000002</c:v>
                </c:pt>
                <c:pt idx="2317">
                  <c:v>16.36</c:v>
                </c:pt>
                <c:pt idx="2318">
                  <c:v>16.36</c:v>
                </c:pt>
                <c:pt idx="2319">
                  <c:v>16.07</c:v>
                </c:pt>
                <c:pt idx="2320">
                  <c:v>15.770000000000001</c:v>
                </c:pt>
                <c:pt idx="2321">
                  <c:v>15.48</c:v>
                </c:pt>
                <c:pt idx="2322">
                  <c:v>15.48</c:v>
                </c:pt>
                <c:pt idx="2323">
                  <c:v>15.190000000000001</c:v>
                </c:pt>
                <c:pt idx="2324">
                  <c:v>14.9</c:v>
                </c:pt>
                <c:pt idx="2325">
                  <c:v>14.610000000000001</c:v>
                </c:pt>
                <c:pt idx="2326">
                  <c:v>14.610000000000001</c:v>
                </c:pt>
                <c:pt idx="2327">
                  <c:v>14.32</c:v>
                </c:pt>
                <c:pt idx="2328">
                  <c:v>14.32</c:v>
                </c:pt>
                <c:pt idx="2329">
                  <c:v>14.32</c:v>
                </c:pt>
                <c:pt idx="2330">
                  <c:v>14.030000000000001</c:v>
                </c:pt>
                <c:pt idx="2331">
                  <c:v>14.030000000000001</c:v>
                </c:pt>
                <c:pt idx="2332">
                  <c:v>14.030000000000001</c:v>
                </c:pt>
                <c:pt idx="2333">
                  <c:v>14.030000000000001</c:v>
                </c:pt>
                <c:pt idx="2334">
                  <c:v>14.030000000000001</c:v>
                </c:pt>
                <c:pt idx="2335">
                  <c:v>14.030000000000001</c:v>
                </c:pt>
                <c:pt idx="2336">
                  <c:v>14.030000000000001</c:v>
                </c:pt>
                <c:pt idx="2337">
                  <c:v>14.030000000000001</c:v>
                </c:pt>
                <c:pt idx="2338">
                  <c:v>14.030000000000001</c:v>
                </c:pt>
                <c:pt idx="2339">
                  <c:v>14.030000000000001</c:v>
                </c:pt>
                <c:pt idx="2340">
                  <c:v>14.32</c:v>
                </c:pt>
                <c:pt idx="2341">
                  <c:v>14.32</c:v>
                </c:pt>
                <c:pt idx="2342">
                  <c:v>14.32</c:v>
                </c:pt>
                <c:pt idx="2343">
                  <c:v>14.32</c:v>
                </c:pt>
                <c:pt idx="2344">
                  <c:v>14.610000000000001</c:v>
                </c:pt>
                <c:pt idx="2345">
                  <c:v>14.610000000000001</c:v>
                </c:pt>
                <c:pt idx="2346">
                  <c:v>14.9</c:v>
                </c:pt>
                <c:pt idx="2347">
                  <c:v>15.48</c:v>
                </c:pt>
                <c:pt idx="2348">
                  <c:v>15.770000000000001</c:v>
                </c:pt>
                <c:pt idx="2349">
                  <c:v>16.07</c:v>
                </c:pt>
                <c:pt idx="2350">
                  <c:v>16.36</c:v>
                </c:pt>
                <c:pt idx="2351">
                  <c:v>16.650000000000002</c:v>
                </c:pt>
                <c:pt idx="2352">
                  <c:v>16.940000000000001</c:v>
                </c:pt>
                <c:pt idx="2353">
                  <c:v>17.240000000000002</c:v>
                </c:pt>
                <c:pt idx="2354">
                  <c:v>17.54</c:v>
                </c:pt>
                <c:pt idx="2355">
                  <c:v>17.54</c:v>
                </c:pt>
                <c:pt idx="2356">
                  <c:v>17.830000000000002</c:v>
                </c:pt>
                <c:pt idx="2357">
                  <c:v>18.43</c:v>
                </c:pt>
                <c:pt idx="2358">
                  <c:v>18.130000000000003</c:v>
                </c:pt>
                <c:pt idx="2359">
                  <c:v>18.130000000000003</c:v>
                </c:pt>
                <c:pt idx="2360">
                  <c:v>17.830000000000002</c:v>
                </c:pt>
                <c:pt idx="2361">
                  <c:v>17.830000000000002</c:v>
                </c:pt>
                <c:pt idx="2362">
                  <c:v>17.830000000000002</c:v>
                </c:pt>
                <c:pt idx="2363">
                  <c:v>17.54</c:v>
                </c:pt>
                <c:pt idx="2364">
                  <c:v>17.54</c:v>
                </c:pt>
                <c:pt idx="2365">
                  <c:v>17.240000000000002</c:v>
                </c:pt>
                <c:pt idx="2366">
                  <c:v>17.240000000000002</c:v>
                </c:pt>
                <c:pt idx="2367">
                  <c:v>16.940000000000001</c:v>
                </c:pt>
                <c:pt idx="2368">
                  <c:v>16.650000000000002</c:v>
                </c:pt>
                <c:pt idx="2369">
                  <c:v>16.650000000000002</c:v>
                </c:pt>
                <c:pt idx="2370">
                  <c:v>16.36</c:v>
                </c:pt>
                <c:pt idx="2371">
                  <c:v>16.07</c:v>
                </c:pt>
                <c:pt idx="2372">
                  <c:v>15.770000000000001</c:v>
                </c:pt>
                <c:pt idx="2373">
                  <c:v>15.770000000000001</c:v>
                </c:pt>
                <c:pt idx="2374">
                  <c:v>15.48</c:v>
                </c:pt>
                <c:pt idx="2375">
                  <c:v>15.190000000000001</c:v>
                </c:pt>
                <c:pt idx="2376">
                  <c:v>15.190000000000001</c:v>
                </c:pt>
                <c:pt idx="2377">
                  <c:v>14.9</c:v>
                </c:pt>
                <c:pt idx="2378">
                  <c:v>14.610000000000001</c:v>
                </c:pt>
                <c:pt idx="2379">
                  <c:v>14.610000000000001</c:v>
                </c:pt>
                <c:pt idx="2380">
                  <c:v>14.32</c:v>
                </c:pt>
                <c:pt idx="2381">
                  <c:v>14.32</c:v>
                </c:pt>
                <c:pt idx="2382">
                  <c:v>14.030000000000001</c:v>
                </c:pt>
                <c:pt idx="2383">
                  <c:v>14.030000000000001</c:v>
                </c:pt>
                <c:pt idx="2384">
                  <c:v>13.74</c:v>
                </c:pt>
                <c:pt idx="2385">
                  <c:v>13.74</c:v>
                </c:pt>
                <c:pt idx="2386">
                  <c:v>13.46</c:v>
                </c:pt>
                <c:pt idx="2387">
                  <c:v>13.46</c:v>
                </c:pt>
                <c:pt idx="2388">
                  <c:v>13.46</c:v>
                </c:pt>
                <c:pt idx="2389">
                  <c:v>13.46</c:v>
                </c:pt>
                <c:pt idx="2390">
                  <c:v>13.46</c:v>
                </c:pt>
                <c:pt idx="2391">
                  <c:v>13.46</c:v>
                </c:pt>
                <c:pt idx="2392">
                  <c:v>13.74</c:v>
                </c:pt>
                <c:pt idx="2393">
                  <c:v>14.030000000000001</c:v>
                </c:pt>
                <c:pt idx="2394">
                  <c:v>14.32</c:v>
                </c:pt>
                <c:pt idx="2395">
                  <c:v>14.610000000000001</c:v>
                </c:pt>
                <c:pt idx="2396">
                  <c:v>14.9</c:v>
                </c:pt>
                <c:pt idx="2397">
                  <c:v>15.48</c:v>
                </c:pt>
                <c:pt idx="2398">
                  <c:v>15.770000000000001</c:v>
                </c:pt>
                <c:pt idx="2399">
                  <c:v>16.36</c:v>
                </c:pt>
                <c:pt idx="2400">
                  <c:v>16.36</c:v>
                </c:pt>
                <c:pt idx="2401">
                  <c:v>16.940000000000001</c:v>
                </c:pt>
                <c:pt idx="2402">
                  <c:v>17.240000000000002</c:v>
                </c:pt>
                <c:pt idx="2403">
                  <c:v>17.54</c:v>
                </c:pt>
                <c:pt idx="2404">
                  <c:v>17.54</c:v>
                </c:pt>
                <c:pt idx="2405">
                  <c:v>18.130000000000003</c:v>
                </c:pt>
                <c:pt idx="2406">
                  <c:v>18.43</c:v>
                </c:pt>
                <c:pt idx="2407">
                  <c:v>18.130000000000003</c:v>
                </c:pt>
                <c:pt idx="2408">
                  <c:v>18.130000000000003</c:v>
                </c:pt>
                <c:pt idx="2409">
                  <c:v>17.830000000000002</c:v>
                </c:pt>
                <c:pt idx="2410">
                  <c:v>17.830000000000002</c:v>
                </c:pt>
                <c:pt idx="2411">
                  <c:v>17.830000000000002</c:v>
                </c:pt>
                <c:pt idx="2412">
                  <c:v>17.54</c:v>
                </c:pt>
                <c:pt idx="2413">
                  <c:v>17.54</c:v>
                </c:pt>
                <c:pt idx="2414">
                  <c:v>17.240000000000002</c:v>
                </c:pt>
                <c:pt idx="2415">
                  <c:v>16.940000000000001</c:v>
                </c:pt>
                <c:pt idx="2416">
                  <c:v>16.650000000000002</c:v>
                </c:pt>
                <c:pt idx="2417">
                  <c:v>16.650000000000002</c:v>
                </c:pt>
                <c:pt idx="2418">
                  <c:v>16.36</c:v>
                </c:pt>
                <c:pt idx="2419">
                  <c:v>16.07</c:v>
                </c:pt>
                <c:pt idx="2420">
                  <c:v>15.770000000000001</c:v>
                </c:pt>
                <c:pt idx="2421">
                  <c:v>15.770000000000001</c:v>
                </c:pt>
                <c:pt idx="2422">
                  <c:v>15.48</c:v>
                </c:pt>
                <c:pt idx="2423">
                  <c:v>15.48</c:v>
                </c:pt>
                <c:pt idx="2424">
                  <c:v>15.190000000000001</c:v>
                </c:pt>
                <c:pt idx="2425">
                  <c:v>14.9</c:v>
                </c:pt>
                <c:pt idx="2426">
                  <c:v>14.9</c:v>
                </c:pt>
                <c:pt idx="2427">
                  <c:v>14.610000000000001</c:v>
                </c:pt>
                <c:pt idx="2428">
                  <c:v>14.610000000000001</c:v>
                </c:pt>
                <c:pt idx="2429">
                  <c:v>14.32</c:v>
                </c:pt>
                <c:pt idx="2430">
                  <c:v>14.32</c:v>
                </c:pt>
                <c:pt idx="2431">
                  <c:v>14.030000000000001</c:v>
                </c:pt>
                <c:pt idx="2432">
                  <c:v>14.030000000000001</c:v>
                </c:pt>
                <c:pt idx="2433">
                  <c:v>14.030000000000001</c:v>
                </c:pt>
                <c:pt idx="2434">
                  <c:v>13.74</c:v>
                </c:pt>
                <c:pt idx="2435">
                  <c:v>13.74</c:v>
                </c:pt>
                <c:pt idx="2436">
                  <c:v>13.74</c:v>
                </c:pt>
                <c:pt idx="2437">
                  <c:v>13.74</c:v>
                </c:pt>
                <c:pt idx="2438">
                  <c:v>13.74</c:v>
                </c:pt>
                <c:pt idx="2439">
                  <c:v>13.74</c:v>
                </c:pt>
                <c:pt idx="2440">
                  <c:v>14.030000000000001</c:v>
                </c:pt>
                <c:pt idx="2441">
                  <c:v>14.030000000000001</c:v>
                </c:pt>
                <c:pt idx="2442">
                  <c:v>14.610000000000001</c:v>
                </c:pt>
                <c:pt idx="2443">
                  <c:v>14.9</c:v>
                </c:pt>
                <c:pt idx="2444">
                  <c:v>15.190000000000001</c:v>
                </c:pt>
                <c:pt idx="2445">
                  <c:v>15.190000000000001</c:v>
                </c:pt>
                <c:pt idx="2446">
                  <c:v>15.48</c:v>
                </c:pt>
                <c:pt idx="2447">
                  <c:v>15.48</c:v>
                </c:pt>
                <c:pt idx="2448">
                  <c:v>15.770000000000001</c:v>
                </c:pt>
                <c:pt idx="2449">
                  <c:v>16.07</c:v>
                </c:pt>
                <c:pt idx="2450">
                  <c:v>16.36</c:v>
                </c:pt>
                <c:pt idx="2451">
                  <c:v>16.36</c:v>
                </c:pt>
                <c:pt idx="2452">
                  <c:v>16.650000000000002</c:v>
                </c:pt>
                <c:pt idx="2453">
                  <c:v>16.940000000000001</c:v>
                </c:pt>
                <c:pt idx="2454">
                  <c:v>17.240000000000002</c:v>
                </c:pt>
                <c:pt idx="2455">
                  <c:v>17.830000000000002</c:v>
                </c:pt>
                <c:pt idx="2456">
                  <c:v>17.830000000000002</c:v>
                </c:pt>
                <c:pt idx="2457">
                  <c:v>17.830000000000002</c:v>
                </c:pt>
                <c:pt idx="2458">
                  <c:v>17.830000000000002</c:v>
                </c:pt>
                <c:pt idx="2459">
                  <c:v>17.830000000000002</c:v>
                </c:pt>
                <c:pt idx="2460">
                  <c:v>17.54</c:v>
                </c:pt>
                <c:pt idx="2461">
                  <c:v>17.54</c:v>
                </c:pt>
                <c:pt idx="2462">
                  <c:v>17.240000000000002</c:v>
                </c:pt>
                <c:pt idx="2463">
                  <c:v>17.240000000000002</c:v>
                </c:pt>
                <c:pt idx="2464">
                  <c:v>16.940000000000001</c:v>
                </c:pt>
                <c:pt idx="2465">
                  <c:v>16.650000000000002</c:v>
                </c:pt>
                <c:pt idx="2466">
                  <c:v>16.36</c:v>
                </c:pt>
                <c:pt idx="2467">
                  <c:v>16.36</c:v>
                </c:pt>
                <c:pt idx="2468">
                  <c:v>16.07</c:v>
                </c:pt>
                <c:pt idx="2469">
                  <c:v>15.770000000000001</c:v>
                </c:pt>
                <c:pt idx="2470">
                  <c:v>15.48</c:v>
                </c:pt>
                <c:pt idx="2471">
                  <c:v>15.190000000000001</c:v>
                </c:pt>
                <c:pt idx="2472">
                  <c:v>15.190000000000001</c:v>
                </c:pt>
                <c:pt idx="2473">
                  <c:v>14.9</c:v>
                </c:pt>
                <c:pt idx="2474">
                  <c:v>14.610000000000001</c:v>
                </c:pt>
                <c:pt idx="2475">
                  <c:v>14.610000000000001</c:v>
                </c:pt>
                <c:pt idx="2476">
                  <c:v>14.610000000000001</c:v>
                </c:pt>
                <c:pt idx="2477">
                  <c:v>14.32</c:v>
                </c:pt>
                <c:pt idx="2478">
                  <c:v>14.32</c:v>
                </c:pt>
                <c:pt idx="2479">
                  <c:v>14.030000000000001</c:v>
                </c:pt>
                <c:pt idx="2480">
                  <c:v>14.030000000000001</c:v>
                </c:pt>
                <c:pt idx="2481">
                  <c:v>14.030000000000001</c:v>
                </c:pt>
                <c:pt idx="2482">
                  <c:v>14.030000000000001</c:v>
                </c:pt>
                <c:pt idx="2483">
                  <c:v>14.030000000000001</c:v>
                </c:pt>
                <c:pt idx="2484">
                  <c:v>14.030000000000001</c:v>
                </c:pt>
                <c:pt idx="2485">
                  <c:v>14.030000000000001</c:v>
                </c:pt>
                <c:pt idx="2486">
                  <c:v>14.030000000000001</c:v>
                </c:pt>
                <c:pt idx="2487">
                  <c:v>14.32</c:v>
                </c:pt>
                <c:pt idx="2488">
                  <c:v>14.32</c:v>
                </c:pt>
                <c:pt idx="2489">
                  <c:v>14.610000000000001</c:v>
                </c:pt>
                <c:pt idx="2490">
                  <c:v>14.610000000000001</c:v>
                </c:pt>
                <c:pt idx="2491">
                  <c:v>14.9</c:v>
                </c:pt>
                <c:pt idx="2492">
                  <c:v>15.190000000000001</c:v>
                </c:pt>
                <c:pt idx="2493">
                  <c:v>15.48</c:v>
                </c:pt>
                <c:pt idx="2494">
                  <c:v>15.48</c:v>
                </c:pt>
                <c:pt idx="2495">
                  <c:v>15.770000000000001</c:v>
                </c:pt>
                <c:pt idx="2496">
                  <c:v>15.770000000000001</c:v>
                </c:pt>
                <c:pt idx="2497">
                  <c:v>16.07</c:v>
                </c:pt>
                <c:pt idx="2498">
                  <c:v>16.07</c:v>
                </c:pt>
                <c:pt idx="2499">
                  <c:v>16.36</c:v>
                </c:pt>
                <c:pt idx="2500">
                  <c:v>16.36</c:v>
                </c:pt>
                <c:pt idx="2501">
                  <c:v>16.36</c:v>
                </c:pt>
                <c:pt idx="2502">
                  <c:v>16.650000000000002</c:v>
                </c:pt>
                <c:pt idx="2503">
                  <c:v>16.650000000000002</c:v>
                </c:pt>
                <c:pt idx="2504">
                  <c:v>16.650000000000002</c:v>
                </c:pt>
                <c:pt idx="2505">
                  <c:v>16.650000000000002</c:v>
                </c:pt>
                <c:pt idx="2506">
                  <c:v>16.650000000000002</c:v>
                </c:pt>
                <c:pt idx="2507">
                  <c:v>16.650000000000002</c:v>
                </c:pt>
                <c:pt idx="2508">
                  <c:v>16.650000000000002</c:v>
                </c:pt>
                <c:pt idx="2509">
                  <c:v>16.650000000000002</c:v>
                </c:pt>
                <c:pt idx="2510">
                  <c:v>16.650000000000002</c:v>
                </c:pt>
                <c:pt idx="2511">
                  <c:v>16.36</c:v>
                </c:pt>
                <c:pt idx="2512">
                  <c:v>16.36</c:v>
                </c:pt>
                <c:pt idx="2513">
                  <c:v>16.07</c:v>
                </c:pt>
                <c:pt idx="2514">
                  <c:v>16.07</c:v>
                </c:pt>
                <c:pt idx="2515">
                  <c:v>15.770000000000001</c:v>
                </c:pt>
                <c:pt idx="2516">
                  <c:v>15.770000000000001</c:v>
                </c:pt>
                <c:pt idx="2517">
                  <c:v>15.48</c:v>
                </c:pt>
                <c:pt idx="2518">
                  <c:v>15.48</c:v>
                </c:pt>
                <c:pt idx="2519">
                  <c:v>15.48</c:v>
                </c:pt>
                <c:pt idx="2520">
                  <c:v>15.48</c:v>
                </c:pt>
                <c:pt idx="2521">
                  <c:v>15.190000000000001</c:v>
                </c:pt>
                <c:pt idx="2522">
                  <c:v>15.190000000000001</c:v>
                </c:pt>
                <c:pt idx="2523">
                  <c:v>15.190000000000001</c:v>
                </c:pt>
                <c:pt idx="2524">
                  <c:v>15.190000000000001</c:v>
                </c:pt>
                <c:pt idx="2525">
                  <c:v>14.9</c:v>
                </c:pt>
                <c:pt idx="2526">
                  <c:v>14.9</c:v>
                </c:pt>
                <c:pt idx="2527">
                  <c:v>14.9</c:v>
                </c:pt>
                <c:pt idx="2528">
                  <c:v>14.9</c:v>
                </c:pt>
                <c:pt idx="2529">
                  <c:v>14.610000000000001</c:v>
                </c:pt>
                <c:pt idx="2530">
                  <c:v>14.610000000000001</c:v>
                </c:pt>
                <c:pt idx="2531">
                  <c:v>14.610000000000001</c:v>
                </c:pt>
                <c:pt idx="2532">
                  <c:v>14.610000000000001</c:v>
                </c:pt>
                <c:pt idx="2533">
                  <c:v>14.9</c:v>
                </c:pt>
                <c:pt idx="2534">
                  <c:v>14.9</c:v>
                </c:pt>
                <c:pt idx="2535">
                  <c:v>15.190000000000001</c:v>
                </c:pt>
                <c:pt idx="2536">
                  <c:v>15.190000000000001</c:v>
                </c:pt>
                <c:pt idx="2537">
                  <c:v>15.48</c:v>
                </c:pt>
                <c:pt idx="2538">
                  <c:v>15.48</c:v>
                </c:pt>
                <c:pt idx="2539">
                  <c:v>15.770000000000001</c:v>
                </c:pt>
                <c:pt idx="2540">
                  <c:v>15.770000000000001</c:v>
                </c:pt>
                <c:pt idx="2541">
                  <c:v>15.770000000000001</c:v>
                </c:pt>
                <c:pt idx="2542">
                  <c:v>16.07</c:v>
                </c:pt>
                <c:pt idx="2543">
                  <c:v>16.07</c:v>
                </c:pt>
                <c:pt idx="2544">
                  <c:v>16.07</c:v>
                </c:pt>
                <c:pt idx="2545">
                  <c:v>15.770000000000001</c:v>
                </c:pt>
                <c:pt idx="2546">
                  <c:v>16.07</c:v>
                </c:pt>
                <c:pt idx="2547">
                  <c:v>16.07</c:v>
                </c:pt>
                <c:pt idx="2548">
                  <c:v>16.36</c:v>
                </c:pt>
                <c:pt idx="2549">
                  <c:v>16.650000000000002</c:v>
                </c:pt>
                <c:pt idx="2550">
                  <c:v>16.650000000000002</c:v>
                </c:pt>
                <c:pt idx="2551">
                  <c:v>16.650000000000002</c:v>
                </c:pt>
                <c:pt idx="2552">
                  <c:v>16.650000000000002</c:v>
                </c:pt>
                <c:pt idx="2553">
                  <c:v>16.650000000000002</c:v>
                </c:pt>
                <c:pt idx="2554">
                  <c:v>16.36</c:v>
                </c:pt>
                <c:pt idx="2555">
                  <c:v>16.36</c:v>
                </c:pt>
                <c:pt idx="2556">
                  <c:v>16.36</c:v>
                </c:pt>
                <c:pt idx="2557">
                  <c:v>16.36</c:v>
                </c:pt>
                <c:pt idx="2558">
                  <c:v>16.07</c:v>
                </c:pt>
                <c:pt idx="2559">
                  <c:v>16.07</c:v>
                </c:pt>
                <c:pt idx="2560">
                  <c:v>15.770000000000001</c:v>
                </c:pt>
                <c:pt idx="2561">
                  <c:v>15.770000000000001</c:v>
                </c:pt>
                <c:pt idx="2562">
                  <c:v>15.48</c:v>
                </c:pt>
                <c:pt idx="2563">
                  <c:v>15.48</c:v>
                </c:pt>
                <c:pt idx="2564">
                  <c:v>15.190000000000001</c:v>
                </c:pt>
                <c:pt idx="2565">
                  <c:v>15.190000000000001</c:v>
                </c:pt>
                <c:pt idx="2566">
                  <c:v>14.9</c:v>
                </c:pt>
                <c:pt idx="2567">
                  <c:v>14.9</c:v>
                </c:pt>
                <c:pt idx="2568">
                  <c:v>14.610000000000001</c:v>
                </c:pt>
                <c:pt idx="2569">
                  <c:v>14.610000000000001</c:v>
                </c:pt>
                <c:pt idx="2570">
                  <c:v>14.32</c:v>
                </c:pt>
                <c:pt idx="2571">
                  <c:v>14.32</c:v>
                </c:pt>
                <c:pt idx="2572">
                  <c:v>14.030000000000001</c:v>
                </c:pt>
                <c:pt idx="2573">
                  <c:v>14.030000000000001</c:v>
                </c:pt>
                <c:pt idx="2574">
                  <c:v>13.74</c:v>
                </c:pt>
                <c:pt idx="2575">
                  <c:v>13.74</c:v>
                </c:pt>
                <c:pt idx="2576">
                  <c:v>13.46</c:v>
                </c:pt>
                <c:pt idx="2577">
                  <c:v>13.46</c:v>
                </c:pt>
                <c:pt idx="2578">
                  <c:v>13.46</c:v>
                </c:pt>
                <c:pt idx="2579">
                  <c:v>13.46</c:v>
                </c:pt>
                <c:pt idx="2580">
                  <c:v>13.46</c:v>
                </c:pt>
                <c:pt idx="2581">
                  <c:v>13.46</c:v>
                </c:pt>
                <c:pt idx="2582">
                  <c:v>13.46</c:v>
                </c:pt>
                <c:pt idx="2583">
                  <c:v>13.46</c:v>
                </c:pt>
                <c:pt idx="2584">
                  <c:v>13.46</c:v>
                </c:pt>
                <c:pt idx="2585">
                  <c:v>13.46</c:v>
                </c:pt>
                <c:pt idx="2586">
                  <c:v>13.74</c:v>
                </c:pt>
                <c:pt idx="2587">
                  <c:v>13.74</c:v>
                </c:pt>
                <c:pt idx="2588">
                  <c:v>13.74</c:v>
                </c:pt>
                <c:pt idx="2589">
                  <c:v>14.030000000000001</c:v>
                </c:pt>
                <c:pt idx="2590">
                  <c:v>14.030000000000001</c:v>
                </c:pt>
                <c:pt idx="2591">
                  <c:v>14.32</c:v>
                </c:pt>
                <c:pt idx="2592">
                  <c:v>14.32</c:v>
                </c:pt>
                <c:pt idx="2593">
                  <c:v>14.32</c:v>
                </c:pt>
                <c:pt idx="2594">
                  <c:v>14.610000000000001</c:v>
                </c:pt>
                <c:pt idx="2595">
                  <c:v>14.9</c:v>
                </c:pt>
                <c:pt idx="2596">
                  <c:v>14.9</c:v>
                </c:pt>
                <c:pt idx="2597">
                  <c:v>14.9</c:v>
                </c:pt>
                <c:pt idx="2598">
                  <c:v>14.9</c:v>
                </c:pt>
                <c:pt idx="2599">
                  <c:v>14.9</c:v>
                </c:pt>
                <c:pt idx="2600">
                  <c:v>14.9</c:v>
                </c:pt>
                <c:pt idx="2601">
                  <c:v>14.9</c:v>
                </c:pt>
                <c:pt idx="2602">
                  <c:v>14.9</c:v>
                </c:pt>
                <c:pt idx="2603">
                  <c:v>14.9</c:v>
                </c:pt>
                <c:pt idx="2604">
                  <c:v>14.9</c:v>
                </c:pt>
                <c:pt idx="2605">
                  <c:v>14.610000000000001</c:v>
                </c:pt>
                <c:pt idx="2606">
                  <c:v>14.610000000000001</c:v>
                </c:pt>
                <c:pt idx="2607">
                  <c:v>14.32</c:v>
                </c:pt>
                <c:pt idx="2608">
                  <c:v>14.32</c:v>
                </c:pt>
                <c:pt idx="2609">
                  <c:v>14.030000000000001</c:v>
                </c:pt>
                <c:pt idx="2610">
                  <c:v>14.030000000000001</c:v>
                </c:pt>
                <c:pt idx="2611">
                  <c:v>13.74</c:v>
                </c:pt>
                <c:pt idx="2612">
                  <c:v>13.74</c:v>
                </c:pt>
                <c:pt idx="2613">
                  <c:v>13.74</c:v>
                </c:pt>
                <c:pt idx="2614">
                  <c:v>13.46</c:v>
                </c:pt>
                <c:pt idx="2615">
                  <c:v>13.46</c:v>
                </c:pt>
                <c:pt idx="2616">
                  <c:v>13.17</c:v>
                </c:pt>
                <c:pt idx="2617">
                  <c:v>13.17</c:v>
                </c:pt>
                <c:pt idx="2618">
                  <c:v>13.17</c:v>
                </c:pt>
                <c:pt idx="2619">
                  <c:v>12.88</c:v>
                </c:pt>
                <c:pt idx="2620">
                  <c:v>12.88</c:v>
                </c:pt>
                <c:pt idx="2621">
                  <c:v>12.88</c:v>
                </c:pt>
                <c:pt idx="2622">
                  <c:v>12.88</c:v>
                </c:pt>
                <c:pt idx="2623">
                  <c:v>12.88</c:v>
                </c:pt>
                <c:pt idx="2624">
                  <c:v>12.59</c:v>
                </c:pt>
                <c:pt idx="2625">
                  <c:v>12.59</c:v>
                </c:pt>
                <c:pt idx="2626">
                  <c:v>12.59</c:v>
                </c:pt>
                <c:pt idx="2627">
                  <c:v>12.59</c:v>
                </c:pt>
                <c:pt idx="2628">
                  <c:v>12.59</c:v>
                </c:pt>
                <c:pt idx="2629">
                  <c:v>12.59</c:v>
                </c:pt>
                <c:pt idx="2630">
                  <c:v>12.88</c:v>
                </c:pt>
                <c:pt idx="2631">
                  <c:v>12.88</c:v>
                </c:pt>
                <c:pt idx="2632">
                  <c:v>12.88</c:v>
                </c:pt>
                <c:pt idx="2633">
                  <c:v>13.17</c:v>
                </c:pt>
                <c:pt idx="2634">
                  <c:v>13.46</c:v>
                </c:pt>
                <c:pt idx="2635">
                  <c:v>13.46</c:v>
                </c:pt>
                <c:pt idx="2636">
                  <c:v>13.74</c:v>
                </c:pt>
                <c:pt idx="2637">
                  <c:v>14.030000000000001</c:v>
                </c:pt>
                <c:pt idx="2638">
                  <c:v>14.32</c:v>
                </c:pt>
                <c:pt idx="2639">
                  <c:v>14.610000000000001</c:v>
                </c:pt>
                <c:pt idx="2640">
                  <c:v>14.9</c:v>
                </c:pt>
                <c:pt idx="2641">
                  <c:v>14.9</c:v>
                </c:pt>
                <c:pt idx="2642">
                  <c:v>14.9</c:v>
                </c:pt>
                <c:pt idx="2643">
                  <c:v>15.190000000000001</c:v>
                </c:pt>
                <c:pt idx="2644">
                  <c:v>15.190000000000001</c:v>
                </c:pt>
                <c:pt idx="2645">
                  <c:v>15.48</c:v>
                </c:pt>
                <c:pt idx="2646">
                  <c:v>15.48</c:v>
                </c:pt>
                <c:pt idx="2647">
                  <c:v>15.48</c:v>
                </c:pt>
                <c:pt idx="2648">
                  <c:v>15.48</c:v>
                </c:pt>
                <c:pt idx="2649">
                  <c:v>15.48</c:v>
                </c:pt>
                <c:pt idx="2650">
                  <c:v>15.48</c:v>
                </c:pt>
                <c:pt idx="2651">
                  <c:v>15.48</c:v>
                </c:pt>
                <c:pt idx="2652">
                  <c:v>15.48</c:v>
                </c:pt>
                <c:pt idx="2653">
                  <c:v>15.48</c:v>
                </c:pt>
                <c:pt idx="2654">
                  <c:v>15.48</c:v>
                </c:pt>
                <c:pt idx="2655">
                  <c:v>15.190000000000001</c:v>
                </c:pt>
                <c:pt idx="2656">
                  <c:v>15.190000000000001</c:v>
                </c:pt>
                <c:pt idx="2657">
                  <c:v>14.9</c:v>
                </c:pt>
                <c:pt idx="2658">
                  <c:v>14.9</c:v>
                </c:pt>
                <c:pt idx="2659">
                  <c:v>14.610000000000001</c:v>
                </c:pt>
                <c:pt idx="2660">
                  <c:v>14.610000000000001</c:v>
                </c:pt>
                <c:pt idx="2661">
                  <c:v>14.32</c:v>
                </c:pt>
                <c:pt idx="2662">
                  <c:v>14.32</c:v>
                </c:pt>
                <c:pt idx="2663">
                  <c:v>14.030000000000001</c:v>
                </c:pt>
                <c:pt idx="2664">
                  <c:v>14.030000000000001</c:v>
                </c:pt>
                <c:pt idx="2665">
                  <c:v>14.030000000000001</c:v>
                </c:pt>
                <c:pt idx="2666">
                  <c:v>13.74</c:v>
                </c:pt>
                <c:pt idx="2667">
                  <c:v>13.74</c:v>
                </c:pt>
                <c:pt idx="2668">
                  <c:v>13.46</c:v>
                </c:pt>
                <c:pt idx="2669">
                  <c:v>13.46</c:v>
                </c:pt>
                <c:pt idx="2670">
                  <c:v>13.46</c:v>
                </c:pt>
                <c:pt idx="2671">
                  <c:v>13.17</c:v>
                </c:pt>
                <c:pt idx="2672">
                  <c:v>13.17</c:v>
                </c:pt>
                <c:pt idx="2673">
                  <c:v>12.88</c:v>
                </c:pt>
                <c:pt idx="2674">
                  <c:v>12.88</c:v>
                </c:pt>
                <c:pt idx="2675">
                  <c:v>12.88</c:v>
                </c:pt>
                <c:pt idx="2676">
                  <c:v>12.88</c:v>
                </c:pt>
                <c:pt idx="2677">
                  <c:v>12.88</c:v>
                </c:pt>
                <c:pt idx="2678">
                  <c:v>12.88</c:v>
                </c:pt>
                <c:pt idx="2679">
                  <c:v>12.88</c:v>
                </c:pt>
                <c:pt idx="2680">
                  <c:v>12.88</c:v>
                </c:pt>
                <c:pt idx="2681">
                  <c:v>13.17</c:v>
                </c:pt>
                <c:pt idx="2682">
                  <c:v>13.46</c:v>
                </c:pt>
                <c:pt idx="2683">
                  <c:v>13.74</c:v>
                </c:pt>
                <c:pt idx="2684">
                  <c:v>14.030000000000001</c:v>
                </c:pt>
                <c:pt idx="2685">
                  <c:v>14.32</c:v>
                </c:pt>
                <c:pt idx="2686">
                  <c:v>14.610000000000001</c:v>
                </c:pt>
                <c:pt idx="2687">
                  <c:v>15.190000000000001</c:v>
                </c:pt>
                <c:pt idx="2688">
                  <c:v>15.190000000000001</c:v>
                </c:pt>
                <c:pt idx="2689">
                  <c:v>15.190000000000001</c:v>
                </c:pt>
                <c:pt idx="2690">
                  <c:v>15.770000000000001</c:v>
                </c:pt>
                <c:pt idx="2691">
                  <c:v>16.07</c:v>
                </c:pt>
                <c:pt idx="2692">
                  <c:v>16.36</c:v>
                </c:pt>
                <c:pt idx="2693">
                  <c:v>16.36</c:v>
                </c:pt>
                <c:pt idx="2694">
                  <c:v>16.07</c:v>
                </c:pt>
                <c:pt idx="2695">
                  <c:v>16.07</c:v>
                </c:pt>
                <c:pt idx="2696">
                  <c:v>15.770000000000001</c:v>
                </c:pt>
                <c:pt idx="2697">
                  <c:v>15.770000000000001</c:v>
                </c:pt>
                <c:pt idx="2698">
                  <c:v>15.770000000000001</c:v>
                </c:pt>
                <c:pt idx="2699">
                  <c:v>15.48</c:v>
                </c:pt>
                <c:pt idx="2700">
                  <c:v>15.48</c:v>
                </c:pt>
                <c:pt idx="2701">
                  <c:v>15.48</c:v>
                </c:pt>
                <c:pt idx="2702">
                  <c:v>15.48</c:v>
                </c:pt>
                <c:pt idx="2703">
                  <c:v>15.190000000000001</c:v>
                </c:pt>
                <c:pt idx="2704">
                  <c:v>15.190000000000001</c:v>
                </c:pt>
                <c:pt idx="2705">
                  <c:v>15.190000000000001</c:v>
                </c:pt>
                <c:pt idx="2706">
                  <c:v>14.9</c:v>
                </c:pt>
                <c:pt idx="2707">
                  <c:v>14.9</c:v>
                </c:pt>
                <c:pt idx="2708">
                  <c:v>14.610000000000001</c:v>
                </c:pt>
                <c:pt idx="2709">
                  <c:v>14.610000000000001</c:v>
                </c:pt>
                <c:pt idx="2710">
                  <c:v>14.610000000000001</c:v>
                </c:pt>
                <c:pt idx="2711">
                  <c:v>14.32</c:v>
                </c:pt>
                <c:pt idx="2712">
                  <c:v>14.32</c:v>
                </c:pt>
                <c:pt idx="2713">
                  <c:v>14.32</c:v>
                </c:pt>
                <c:pt idx="2714">
                  <c:v>14.32</c:v>
                </c:pt>
                <c:pt idx="2715">
                  <c:v>14.030000000000001</c:v>
                </c:pt>
                <c:pt idx="2716">
                  <c:v>14.030000000000001</c:v>
                </c:pt>
                <c:pt idx="2717">
                  <c:v>14.030000000000001</c:v>
                </c:pt>
                <c:pt idx="2718">
                  <c:v>14.030000000000001</c:v>
                </c:pt>
                <c:pt idx="2719">
                  <c:v>14.030000000000001</c:v>
                </c:pt>
                <c:pt idx="2720">
                  <c:v>14.030000000000001</c:v>
                </c:pt>
                <c:pt idx="2721">
                  <c:v>14.030000000000001</c:v>
                </c:pt>
                <c:pt idx="2722">
                  <c:v>14.030000000000001</c:v>
                </c:pt>
                <c:pt idx="2723">
                  <c:v>14.030000000000001</c:v>
                </c:pt>
                <c:pt idx="2724">
                  <c:v>14.030000000000001</c:v>
                </c:pt>
                <c:pt idx="2725">
                  <c:v>14.030000000000001</c:v>
                </c:pt>
                <c:pt idx="2726">
                  <c:v>14.030000000000001</c:v>
                </c:pt>
                <c:pt idx="2727">
                  <c:v>14.030000000000001</c:v>
                </c:pt>
                <c:pt idx="2728">
                  <c:v>14.030000000000001</c:v>
                </c:pt>
                <c:pt idx="2729">
                  <c:v>14.030000000000001</c:v>
                </c:pt>
                <c:pt idx="2730">
                  <c:v>14.32</c:v>
                </c:pt>
                <c:pt idx="2731">
                  <c:v>14.32</c:v>
                </c:pt>
                <c:pt idx="2732">
                  <c:v>14.32</c:v>
                </c:pt>
                <c:pt idx="2733">
                  <c:v>14.610000000000001</c:v>
                </c:pt>
                <c:pt idx="2734">
                  <c:v>14.9</c:v>
                </c:pt>
                <c:pt idx="2735">
                  <c:v>14.9</c:v>
                </c:pt>
                <c:pt idx="2736">
                  <c:v>15.190000000000001</c:v>
                </c:pt>
                <c:pt idx="2737">
                  <c:v>15.190000000000001</c:v>
                </c:pt>
                <c:pt idx="2738">
                  <c:v>14.9</c:v>
                </c:pt>
                <c:pt idx="2739">
                  <c:v>15.190000000000001</c:v>
                </c:pt>
                <c:pt idx="2740">
                  <c:v>15.48</c:v>
                </c:pt>
                <c:pt idx="2741">
                  <c:v>15.48</c:v>
                </c:pt>
                <c:pt idx="2742">
                  <c:v>15.48</c:v>
                </c:pt>
                <c:pt idx="2743">
                  <c:v>15.48</c:v>
                </c:pt>
                <c:pt idx="2744">
                  <c:v>15.48</c:v>
                </c:pt>
                <c:pt idx="2745">
                  <c:v>15.190000000000001</c:v>
                </c:pt>
                <c:pt idx="2746">
                  <c:v>15.190000000000001</c:v>
                </c:pt>
                <c:pt idx="2747">
                  <c:v>15.190000000000001</c:v>
                </c:pt>
                <c:pt idx="2748">
                  <c:v>15.190000000000001</c:v>
                </c:pt>
                <c:pt idx="2749">
                  <c:v>14.9</c:v>
                </c:pt>
                <c:pt idx="2750">
                  <c:v>14.9</c:v>
                </c:pt>
                <c:pt idx="2751">
                  <c:v>14.9</c:v>
                </c:pt>
                <c:pt idx="2752">
                  <c:v>14.9</c:v>
                </c:pt>
                <c:pt idx="2753">
                  <c:v>14.610000000000001</c:v>
                </c:pt>
                <c:pt idx="2754">
                  <c:v>14.610000000000001</c:v>
                </c:pt>
                <c:pt idx="2755">
                  <c:v>14.32</c:v>
                </c:pt>
                <c:pt idx="2756">
                  <c:v>14.32</c:v>
                </c:pt>
                <c:pt idx="2757">
                  <c:v>14.030000000000001</c:v>
                </c:pt>
                <c:pt idx="2758">
                  <c:v>14.030000000000001</c:v>
                </c:pt>
                <c:pt idx="2759">
                  <c:v>14.030000000000001</c:v>
                </c:pt>
                <c:pt idx="2760">
                  <c:v>13.74</c:v>
                </c:pt>
                <c:pt idx="2761">
                  <c:v>13.74</c:v>
                </c:pt>
                <c:pt idx="2762">
                  <c:v>13.46</c:v>
                </c:pt>
                <c:pt idx="2763">
                  <c:v>13.46</c:v>
                </c:pt>
                <c:pt idx="2764">
                  <c:v>13.46</c:v>
                </c:pt>
                <c:pt idx="2765">
                  <c:v>13.17</c:v>
                </c:pt>
                <c:pt idx="2766">
                  <c:v>13.17</c:v>
                </c:pt>
                <c:pt idx="2767">
                  <c:v>13.17</c:v>
                </c:pt>
                <c:pt idx="2768">
                  <c:v>12.88</c:v>
                </c:pt>
                <c:pt idx="2769">
                  <c:v>12.88</c:v>
                </c:pt>
                <c:pt idx="2770">
                  <c:v>12.59</c:v>
                </c:pt>
                <c:pt idx="2771">
                  <c:v>12.59</c:v>
                </c:pt>
                <c:pt idx="2772">
                  <c:v>12.59</c:v>
                </c:pt>
                <c:pt idx="2773">
                  <c:v>12.3</c:v>
                </c:pt>
                <c:pt idx="2774">
                  <c:v>12.3</c:v>
                </c:pt>
                <c:pt idx="2775">
                  <c:v>12.3</c:v>
                </c:pt>
                <c:pt idx="2776">
                  <c:v>12.3</c:v>
                </c:pt>
                <c:pt idx="2777">
                  <c:v>12.59</c:v>
                </c:pt>
                <c:pt idx="2778">
                  <c:v>12.88</c:v>
                </c:pt>
                <c:pt idx="2779">
                  <c:v>13.17</c:v>
                </c:pt>
                <c:pt idx="2780">
                  <c:v>13.46</c:v>
                </c:pt>
                <c:pt idx="2781">
                  <c:v>13.46</c:v>
                </c:pt>
                <c:pt idx="2782">
                  <c:v>13.46</c:v>
                </c:pt>
                <c:pt idx="2783">
                  <c:v>13.74</c:v>
                </c:pt>
                <c:pt idx="2784">
                  <c:v>14.030000000000001</c:v>
                </c:pt>
                <c:pt idx="2785">
                  <c:v>14.32</c:v>
                </c:pt>
                <c:pt idx="2786">
                  <c:v>14.32</c:v>
                </c:pt>
                <c:pt idx="2787">
                  <c:v>14.610000000000001</c:v>
                </c:pt>
                <c:pt idx="2788">
                  <c:v>14.610000000000001</c:v>
                </c:pt>
                <c:pt idx="2789">
                  <c:v>14.9</c:v>
                </c:pt>
                <c:pt idx="2790">
                  <c:v>14.9</c:v>
                </c:pt>
                <c:pt idx="2791">
                  <c:v>14.610000000000001</c:v>
                </c:pt>
                <c:pt idx="2792">
                  <c:v>14.32</c:v>
                </c:pt>
                <c:pt idx="2793">
                  <c:v>14.32</c:v>
                </c:pt>
                <c:pt idx="2794">
                  <c:v>14.030000000000001</c:v>
                </c:pt>
                <c:pt idx="2795">
                  <c:v>14.030000000000001</c:v>
                </c:pt>
                <c:pt idx="2796">
                  <c:v>14.030000000000001</c:v>
                </c:pt>
                <c:pt idx="2797">
                  <c:v>13.74</c:v>
                </c:pt>
                <c:pt idx="2798">
                  <c:v>13.46</c:v>
                </c:pt>
                <c:pt idx="2799">
                  <c:v>13.46</c:v>
                </c:pt>
                <c:pt idx="2800">
                  <c:v>13.17</c:v>
                </c:pt>
                <c:pt idx="2801">
                  <c:v>12.88</c:v>
                </c:pt>
                <c:pt idx="2802">
                  <c:v>12.59</c:v>
                </c:pt>
                <c:pt idx="2803">
                  <c:v>12.59</c:v>
                </c:pt>
                <c:pt idx="2804">
                  <c:v>12.3</c:v>
                </c:pt>
                <c:pt idx="2805">
                  <c:v>12.020000000000001</c:v>
                </c:pt>
                <c:pt idx="2806">
                  <c:v>11.73</c:v>
                </c:pt>
                <c:pt idx="2807">
                  <c:v>11.73</c:v>
                </c:pt>
                <c:pt idx="2808">
                  <c:v>11.440000000000001</c:v>
                </c:pt>
                <c:pt idx="2809">
                  <c:v>11.440000000000001</c:v>
                </c:pt>
                <c:pt idx="2810">
                  <c:v>11.16</c:v>
                </c:pt>
                <c:pt idx="2811">
                  <c:v>10.870000000000001</c:v>
                </c:pt>
                <c:pt idx="2812">
                  <c:v>10.870000000000001</c:v>
                </c:pt>
                <c:pt idx="2813">
                  <c:v>10.58</c:v>
                </c:pt>
                <c:pt idx="2814">
                  <c:v>10.58</c:v>
                </c:pt>
                <c:pt idx="2815">
                  <c:v>10.3</c:v>
                </c:pt>
                <c:pt idx="2816">
                  <c:v>10.3</c:v>
                </c:pt>
                <c:pt idx="2817">
                  <c:v>10.020000000000001</c:v>
                </c:pt>
                <c:pt idx="2818">
                  <c:v>10.020000000000001</c:v>
                </c:pt>
                <c:pt idx="2819">
                  <c:v>9.73</c:v>
                </c:pt>
                <c:pt idx="2820">
                  <c:v>9.73</c:v>
                </c:pt>
                <c:pt idx="2821">
                  <c:v>9.73</c:v>
                </c:pt>
                <c:pt idx="2822">
                  <c:v>9.73</c:v>
                </c:pt>
                <c:pt idx="2823">
                  <c:v>9.73</c:v>
                </c:pt>
                <c:pt idx="2824">
                  <c:v>10.020000000000001</c:v>
                </c:pt>
                <c:pt idx="2825">
                  <c:v>10.3</c:v>
                </c:pt>
                <c:pt idx="2826">
                  <c:v>10.870000000000001</c:v>
                </c:pt>
                <c:pt idx="2827">
                  <c:v>11.16</c:v>
                </c:pt>
                <c:pt idx="2828">
                  <c:v>11.440000000000001</c:v>
                </c:pt>
                <c:pt idx="2829">
                  <c:v>12.020000000000001</c:v>
                </c:pt>
                <c:pt idx="2830">
                  <c:v>12.020000000000001</c:v>
                </c:pt>
                <c:pt idx="2831">
                  <c:v>12.59</c:v>
                </c:pt>
                <c:pt idx="2832">
                  <c:v>12.88</c:v>
                </c:pt>
                <c:pt idx="2833">
                  <c:v>13.17</c:v>
                </c:pt>
                <c:pt idx="2834">
                  <c:v>13.17</c:v>
                </c:pt>
                <c:pt idx="2835">
                  <c:v>13.17</c:v>
                </c:pt>
                <c:pt idx="2836">
                  <c:v>13.46</c:v>
                </c:pt>
                <c:pt idx="2837">
                  <c:v>13.74</c:v>
                </c:pt>
                <c:pt idx="2838">
                  <c:v>13.74</c:v>
                </c:pt>
                <c:pt idx="2839">
                  <c:v>13.46</c:v>
                </c:pt>
                <c:pt idx="2840">
                  <c:v>13.46</c:v>
                </c:pt>
                <c:pt idx="2841">
                  <c:v>13.46</c:v>
                </c:pt>
                <c:pt idx="2842">
                  <c:v>13.17</c:v>
                </c:pt>
                <c:pt idx="2843">
                  <c:v>13.17</c:v>
                </c:pt>
                <c:pt idx="2844">
                  <c:v>13.17</c:v>
                </c:pt>
                <c:pt idx="2845">
                  <c:v>13.17</c:v>
                </c:pt>
                <c:pt idx="2846">
                  <c:v>13.17</c:v>
                </c:pt>
                <c:pt idx="2847">
                  <c:v>13.17</c:v>
                </c:pt>
                <c:pt idx="2848">
                  <c:v>13.17</c:v>
                </c:pt>
                <c:pt idx="2849">
                  <c:v>13.17</c:v>
                </c:pt>
                <c:pt idx="2850">
                  <c:v>13.17</c:v>
                </c:pt>
                <c:pt idx="2851">
                  <c:v>13.17</c:v>
                </c:pt>
                <c:pt idx="2852">
                  <c:v>13.17</c:v>
                </c:pt>
                <c:pt idx="2853">
                  <c:v>13.17</c:v>
                </c:pt>
                <c:pt idx="2854">
                  <c:v>13.17</c:v>
                </c:pt>
                <c:pt idx="2855">
                  <c:v>12.88</c:v>
                </c:pt>
                <c:pt idx="2856">
                  <c:v>12.88</c:v>
                </c:pt>
                <c:pt idx="2857">
                  <c:v>12.88</c:v>
                </c:pt>
                <c:pt idx="2858">
                  <c:v>12.88</c:v>
                </c:pt>
                <c:pt idx="2859">
                  <c:v>12.59</c:v>
                </c:pt>
                <c:pt idx="2860">
                  <c:v>12.59</c:v>
                </c:pt>
                <c:pt idx="2861">
                  <c:v>12.59</c:v>
                </c:pt>
                <c:pt idx="2862">
                  <c:v>12.59</c:v>
                </c:pt>
                <c:pt idx="2863">
                  <c:v>12.3</c:v>
                </c:pt>
                <c:pt idx="2864">
                  <c:v>12.3</c:v>
                </c:pt>
                <c:pt idx="2865">
                  <c:v>12.3</c:v>
                </c:pt>
                <c:pt idx="2866">
                  <c:v>12.3</c:v>
                </c:pt>
                <c:pt idx="2867">
                  <c:v>12.3</c:v>
                </c:pt>
                <c:pt idx="2868">
                  <c:v>12.3</c:v>
                </c:pt>
                <c:pt idx="2869">
                  <c:v>12.020000000000001</c:v>
                </c:pt>
                <c:pt idx="2870">
                  <c:v>12.020000000000001</c:v>
                </c:pt>
                <c:pt idx="2871">
                  <c:v>12.020000000000001</c:v>
                </c:pt>
                <c:pt idx="2872">
                  <c:v>12.020000000000001</c:v>
                </c:pt>
                <c:pt idx="2873">
                  <c:v>12.020000000000001</c:v>
                </c:pt>
                <c:pt idx="2874">
                  <c:v>12.3</c:v>
                </c:pt>
                <c:pt idx="2875">
                  <c:v>12.3</c:v>
                </c:pt>
                <c:pt idx="2876">
                  <c:v>12.3</c:v>
                </c:pt>
                <c:pt idx="2877">
                  <c:v>12.3</c:v>
                </c:pt>
                <c:pt idx="2878">
                  <c:v>12.3</c:v>
                </c:pt>
                <c:pt idx="2879">
                  <c:v>12.3</c:v>
                </c:pt>
                <c:pt idx="2880">
                  <c:v>12.59</c:v>
                </c:pt>
                <c:pt idx="2881">
                  <c:v>12.59</c:v>
                </c:pt>
                <c:pt idx="2882">
                  <c:v>12.59</c:v>
                </c:pt>
                <c:pt idx="2883">
                  <c:v>12.59</c:v>
                </c:pt>
                <c:pt idx="2884">
                  <c:v>12.59</c:v>
                </c:pt>
                <c:pt idx="2885">
                  <c:v>12.59</c:v>
                </c:pt>
                <c:pt idx="2886">
                  <c:v>12.59</c:v>
                </c:pt>
                <c:pt idx="2887">
                  <c:v>12.59</c:v>
                </c:pt>
                <c:pt idx="2888">
                  <c:v>12.59</c:v>
                </c:pt>
                <c:pt idx="2889">
                  <c:v>12.59</c:v>
                </c:pt>
                <c:pt idx="2890">
                  <c:v>12.59</c:v>
                </c:pt>
                <c:pt idx="2891">
                  <c:v>12.59</c:v>
                </c:pt>
                <c:pt idx="2892">
                  <c:v>12.59</c:v>
                </c:pt>
                <c:pt idx="2893">
                  <c:v>12.59</c:v>
                </c:pt>
                <c:pt idx="2894">
                  <c:v>12.3</c:v>
                </c:pt>
                <c:pt idx="2895">
                  <c:v>12.3</c:v>
                </c:pt>
                <c:pt idx="2896">
                  <c:v>12.3</c:v>
                </c:pt>
                <c:pt idx="2897">
                  <c:v>12.3</c:v>
                </c:pt>
                <c:pt idx="2898">
                  <c:v>12.3</c:v>
                </c:pt>
                <c:pt idx="2899">
                  <c:v>12.3</c:v>
                </c:pt>
                <c:pt idx="2900">
                  <c:v>12.3</c:v>
                </c:pt>
                <c:pt idx="2901">
                  <c:v>12.3</c:v>
                </c:pt>
                <c:pt idx="2902">
                  <c:v>12.020000000000001</c:v>
                </c:pt>
                <c:pt idx="2903">
                  <c:v>12.020000000000001</c:v>
                </c:pt>
                <c:pt idx="2904">
                  <c:v>12.020000000000001</c:v>
                </c:pt>
                <c:pt idx="2905">
                  <c:v>12.020000000000001</c:v>
                </c:pt>
                <c:pt idx="2906">
                  <c:v>11.73</c:v>
                </c:pt>
                <c:pt idx="2907">
                  <c:v>11.73</c:v>
                </c:pt>
                <c:pt idx="2908">
                  <c:v>11.73</c:v>
                </c:pt>
                <c:pt idx="2909">
                  <c:v>11.440000000000001</c:v>
                </c:pt>
                <c:pt idx="2910">
                  <c:v>11.440000000000001</c:v>
                </c:pt>
                <c:pt idx="2911">
                  <c:v>11.16</c:v>
                </c:pt>
                <c:pt idx="2912">
                  <c:v>11.16</c:v>
                </c:pt>
                <c:pt idx="2913">
                  <c:v>11.16</c:v>
                </c:pt>
                <c:pt idx="2914">
                  <c:v>10.870000000000001</c:v>
                </c:pt>
                <c:pt idx="2915">
                  <c:v>10.870000000000001</c:v>
                </c:pt>
                <c:pt idx="2916">
                  <c:v>10.870000000000001</c:v>
                </c:pt>
                <c:pt idx="2917">
                  <c:v>10.870000000000001</c:v>
                </c:pt>
                <c:pt idx="2918">
                  <c:v>10.870000000000001</c:v>
                </c:pt>
                <c:pt idx="2919">
                  <c:v>11.16</c:v>
                </c:pt>
                <c:pt idx="2920">
                  <c:v>11.16</c:v>
                </c:pt>
                <c:pt idx="2921">
                  <c:v>11.16</c:v>
                </c:pt>
                <c:pt idx="2922">
                  <c:v>11.440000000000001</c:v>
                </c:pt>
                <c:pt idx="2923">
                  <c:v>11.440000000000001</c:v>
                </c:pt>
                <c:pt idx="2924">
                  <c:v>11.73</c:v>
                </c:pt>
                <c:pt idx="2925">
                  <c:v>11.73</c:v>
                </c:pt>
                <c:pt idx="2926">
                  <c:v>12.020000000000001</c:v>
                </c:pt>
                <c:pt idx="2927">
                  <c:v>12.020000000000001</c:v>
                </c:pt>
                <c:pt idx="2928">
                  <c:v>12.020000000000001</c:v>
                </c:pt>
                <c:pt idx="2929">
                  <c:v>12.3</c:v>
                </c:pt>
                <c:pt idx="2930">
                  <c:v>12.3</c:v>
                </c:pt>
                <c:pt idx="2931">
                  <c:v>12.3</c:v>
                </c:pt>
                <c:pt idx="2932">
                  <c:v>12.3</c:v>
                </c:pt>
                <c:pt idx="2933">
                  <c:v>12.3</c:v>
                </c:pt>
                <c:pt idx="2934">
                  <c:v>12.3</c:v>
                </c:pt>
                <c:pt idx="2935">
                  <c:v>12.3</c:v>
                </c:pt>
                <c:pt idx="2936">
                  <c:v>12.3</c:v>
                </c:pt>
                <c:pt idx="2937">
                  <c:v>12.3</c:v>
                </c:pt>
                <c:pt idx="2938">
                  <c:v>12.3</c:v>
                </c:pt>
                <c:pt idx="2939">
                  <c:v>12.3</c:v>
                </c:pt>
                <c:pt idx="2940">
                  <c:v>12.3</c:v>
                </c:pt>
                <c:pt idx="2941">
                  <c:v>12.3</c:v>
                </c:pt>
                <c:pt idx="2942">
                  <c:v>12.3</c:v>
                </c:pt>
                <c:pt idx="2943">
                  <c:v>12.3</c:v>
                </c:pt>
                <c:pt idx="2944">
                  <c:v>12.020000000000001</c:v>
                </c:pt>
                <c:pt idx="2945">
                  <c:v>12.020000000000001</c:v>
                </c:pt>
                <c:pt idx="2946">
                  <c:v>12.020000000000001</c:v>
                </c:pt>
                <c:pt idx="2947">
                  <c:v>12.020000000000001</c:v>
                </c:pt>
                <c:pt idx="2948">
                  <c:v>11.73</c:v>
                </c:pt>
                <c:pt idx="2949">
                  <c:v>11.73</c:v>
                </c:pt>
                <c:pt idx="2950">
                  <c:v>11.73</c:v>
                </c:pt>
                <c:pt idx="2951">
                  <c:v>11.440000000000001</c:v>
                </c:pt>
                <c:pt idx="2952">
                  <c:v>11.440000000000001</c:v>
                </c:pt>
                <c:pt idx="2953">
                  <c:v>11.16</c:v>
                </c:pt>
                <c:pt idx="2954">
                  <c:v>11.16</c:v>
                </c:pt>
                <c:pt idx="2955">
                  <c:v>11.16</c:v>
                </c:pt>
                <c:pt idx="2956">
                  <c:v>10.870000000000001</c:v>
                </c:pt>
                <c:pt idx="2957">
                  <c:v>10.870000000000001</c:v>
                </c:pt>
                <c:pt idx="2958">
                  <c:v>10.870000000000001</c:v>
                </c:pt>
                <c:pt idx="2959">
                  <c:v>10.58</c:v>
                </c:pt>
                <c:pt idx="2960">
                  <c:v>10.58</c:v>
                </c:pt>
                <c:pt idx="2961">
                  <c:v>10.58</c:v>
                </c:pt>
                <c:pt idx="2962">
                  <c:v>10.58</c:v>
                </c:pt>
                <c:pt idx="2963">
                  <c:v>10.58</c:v>
                </c:pt>
                <c:pt idx="2964">
                  <c:v>10.58</c:v>
                </c:pt>
                <c:pt idx="2965">
                  <c:v>10.58</c:v>
                </c:pt>
                <c:pt idx="2966">
                  <c:v>10.870000000000001</c:v>
                </c:pt>
                <c:pt idx="2967">
                  <c:v>10.870000000000001</c:v>
                </c:pt>
                <c:pt idx="2968">
                  <c:v>10.870000000000001</c:v>
                </c:pt>
                <c:pt idx="2969">
                  <c:v>11.16</c:v>
                </c:pt>
                <c:pt idx="2970">
                  <c:v>11.440000000000001</c:v>
                </c:pt>
                <c:pt idx="2971">
                  <c:v>11.440000000000001</c:v>
                </c:pt>
                <c:pt idx="2972">
                  <c:v>11.73</c:v>
                </c:pt>
                <c:pt idx="2973">
                  <c:v>11.73</c:v>
                </c:pt>
                <c:pt idx="2974">
                  <c:v>12.020000000000001</c:v>
                </c:pt>
                <c:pt idx="2975">
                  <c:v>12.3</c:v>
                </c:pt>
                <c:pt idx="2976">
                  <c:v>12.3</c:v>
                </c:pt>
                <c:pt idx="2977">
                  <c:v>12.88</c:v>
                </c:pt>
                <c:pt idx="2978">
                  <c:v>12.88</c:v>
                </c:pt>
                <c:pt idx="2979">
                  <c:v>13.17</c:v>
                </c:pt>
                <c:pt idx="2980">
                  <c:v>13.46</c:v>
                </c:pt>
                <c:pt idx="2981">
                  <c:v>13.17</c:v>
                </c:pt>
                <c:pt idx="2982">
                  <c:v>13.17</c:v>
                </c:pt>
                <c:pt idx="2983">
                  <c:v>13.17</c:v>
                </c:pt>
                <c:pt idx="2984">
                  <c:v>13.17</c:v>
                </c:pt>
                <c:pt idx="2985">
                  <c:v>13.17</c:v>
                </c:pt>
                <c:pt idx="2986">
                  <c:v>13.17</c:v>
                </c:pt>
                <c:pt idx="2987">
                  <c:v>13.17</c:v>
                </c:pt>
                <c:pt idx="2988">
                  <c:v>12.88</c:v>
                </c:pt>
                <c:pt idx="2989">
                  <c:v>12.88</c:v>
                </c:pt>
                <c:pt idx="2990">
                  <c:v>12.88</c:v>
                </c:pt>
                <c:pt idx="2991">
                  <c:v>12.59</c:v>
                </c:pt>
                <c:pt idx="2992">
                  <c:v>12.3</c:v>
                </c:pt>
                <c:pt idx="2993">
                  <c:v>12.3</c:v>
                </c:pt>
                <c:pt idx="2994">
                  <c:v>12.020000000000001</c:v>
                </c:pt>
                <c:pt idx="2995">
                  <c:v>12.020000000000001</c:v>
                </c:pt>
                <c:pt idx="2996">
                  <c:v>11.73</c:v>
                </c:pt>
                <c:pt idx="2997">
                  <c:v>11.73</c:v>
                </c:pt>
                <c:pt idx="2998">
                  <c:v>11.440000000000001</c:v>
                </c:pt>
                <c:pt idx="2999">
                  <c:v>11.440000000000001</c:v>
                </c:pt>
                <c:pt idx="3000">
                  <c:v>11.16</c:v>
                </c:pt>
                <c:pt idx="3001">
                  <c:v>11.16</c:v>
                </c:pt>
                <c:pt idx="3002">
                  <c:v>11.16</c:v>
                </c:pt>
                <c:pt idx="3003">
                  <c:v>10.870000000000001</c:v>
                </c:pt>
                <c:pt idx="3004">
                  <c:v>10.870000000000001</c:v>
                </c:pt>
                <c:pt idx="3005">
                  <c:v>10.870000000000001</c:v>
                </c:pt>
                <c:pt idx="3006">
                  <c:v>10.58</c:v>
                </c:pt>
                <c:pt idx="3007">
                  <c:v>10.58</c:v>
                </c:pt>
                <c:pt idx="3008">
                  <c:v>10.58</c:v>
                </c:pt>
                <c:pt idx="3009">
                  <c:v>10.58</c:v>
                </c:pt>
                <c:pt idx="3010">
                  <c:v>10.3</c:v>
                </c:pt>
                <c:pt idx="3011">
                  <c:v>10.3</c:v>
                </c:pt>
                <c:pt idx="3012">
                  <c:v>10.3</c:v>
                </c:pt>
                <c:pt idx="3013">
                  <c:v>10.58</c:v>
                </c:pt>
                <c:pt idx="3014">
                  <c:v>10.58</c:v>
                </c:pt>
                <c:pt idx="3015">
                  <c:v>10.58</c:v>
                </c:pt>
                <c:pt idx="3016">
                  <c:v>10.870000000000001</c:v>
                </c:pt>
                <c:pt idx="3017">
                  <c:v>11.16</c:v>
                </c:pt>
                <c:pt idx="3018">
                  <c:v>11.440000000000001</c:v>
                </c:pt>
                <c:pt idx="3019">
                  <c:v>11.73</c:v>
                </c:pt>
                <c:pt idx="3020">
                  <c:v>12.020000000000001</c:v>
                </c:pt>
                <c:pt idx="3021">
                  <c:v>12.3</c:v>
                </c:pt>
                <c:pt idx="3022">
                  <c:v>12.59</c:v>
                </c:pt>
                <c:pt idx="3023">
                  <c:v>12.59</c:v>
                </c:pt>
                <c:pt idx="3024">
                  <c:v>13.17</c:v>
                </c:pt>
                <c:pt idx="3025">
                  <c:v>13.46</c:v>
                </c:pt>
                <c:pt idx="3026">
                  <c:v>13.46</c:v>
                </c:pt>
                <c:pt idx="3027">
                  <c:v>13.74</c:v>
                </c:pt>
                <c:pt idx="3028">
                  <c:v>14.030000000000001</c:v>
                </c:pt>
                <c:pt idx="3029">
                  <c:v>14.030000000000001</c:v>
                </c:pt>
                <c:pt idx="3030">
                  <c:v>14.030000000000001</c:v>
                </c:pt>
                <c:pt idx="3031">
                  <c:v>13.74</c:v>
                </c:pt>
                <c:pt idx="3032">
                  <c:v>13.74</c:v>
                </c:pt>
                <c:pt idx="3033">
                  <c:v>13.74</c:v>
                </c:pt>
                <c:pt idx="3034">
                  <c:v>13.74</c:v>
                </c:pt>
                <c:pt idx="3035">
                  <c:v>13.74</c:v>
                </c:pt>
                <c:pt idx="3036">
                  <c:v>13.74</c:v>
                </c:pt>
                <c:pt idx="3037">
                  <c:v>13.74</c:v>
                </c:pt>
                <c:pt idx="3038">
                  <c:v>13.46</c:v>
                </c:pt>
                <c:pt idx="3039">
                  <c:v>13.46</c:v>
                </c:pt>
                <c:pt idx="3040">
                  <c:v>13.46</c:v>
                </c:pt>
                <c:pt idx="3041">
                  <c:v>13.17</c:v>
                </c:pt>
                <c:pt idx="3042">
                  <c:v>13.17</c:v>
                </c:pt>
                <c:pt idx="3043">
                  <c:v>12.88</c:v>
                </c:pt>
                <c:pt idx="3044">
                  <c:v>12.88</c:v>
                </c:pt>
                <c:pt idx="3045">
                  <c:v>12.88</c:v>
                </c:pt>
                <c:pt idx="3046">
                  <c:v>12.59</c:v>
                </c:pt>
                <c:pt idx="3047">
                  <c:v>12.3</c:v>
                </c:pt>
                <c:pt idx="3048">
                  <c:v>12.3</c:v>
                </c:pt>
                <c:pt idx="3049">
                  <c:v>12.020000000000001</c:v>
                </c:pt>
                <c:pt idx="3050">
                  <c:v>12.020000000000001</c:v>
                </c:pt>
                <c:pt idx="3051">
                  <c:v>11.73</c:v>
                </c:pt>
                <c:pt idx="3052">
                  <c:v>11.73</c:v>
                </c:pt>
                <c:pt idx="3053">
                  <c:v>11.73</c:v>
                </c:pt>
                <c:pt idx="3054">
                  <c:v>11.440000000000001</c:v>
                </c:pt>
                <c:pt idx="3055">
                  <c:v>11.440000000000001</c:v>
                </c:pt>
                <c:pt idx="3056">
                  <c:v>11.16</c:v>
                </c:pt>
                <c:pt idx="3057">
                  <c:v>11.16</c:v>
                </c:pt>
                <c:pt idx="3058">
                  <c:v>11.16</c:v>
                </c:pt>
                <c:pt idx="3059">
                  <c:v>11.16</c:v>
                </c:pt>
                <c:pt idx="3060">
                  <c:v>10.870000000000001</c:v>
                </c:pt>
                <c:pt idx="3061">
                  <c:v>10.870000000000001</c:v>
                </c:pt>
                <c:pt idx="3062">
                  <c:v>10.870000000000001</c:v>
                </c:pt>
                <c:pt idx="3063">
                  <c:v>11.16</c:v>
                </c:pt>
                <c:pt idx="3064">
                  <c:v>11.16</c:v>
                </c:pt>
                <c:pt idx="3065">
                  <c:v>11.440000000000001</c:v>
                </c:pt>
                <c:pt idx="3066">
                  <c:v>11.73</c:v>
                </c:pt>
                <c:pt idx="3067">
                  <c:v>12.020000000000001</c:v>
                </c:pt>
                <c:pt idx="3068">
                  <c:v>12.59</c:v>
                </c:pt>
                <c:pt idx="3069">
                  <c:v>12.88</c:v>
                </c:pt>
                <c:pt idx="3070">
                  <c:v>13.17</c:v>
                </c:pt>
                <c:pt idx="3071">
                  <c:v>13.46</c:v>
                </c:pt>
                <c:pt idx="3072">
                  <c:v>13.74</c:v>
                </c:pt>
                <c:pt idx="3073">
                  <c:v>14.030000000000001</c:v>
                </c:pt>
                <c:pt idx="3074">
                  <c:v>14.32</c:v>
                </c:pt>
                <c:pt idx="3075">
                  <c:v>14.610000000000001</c:v>
                </c:pt>
                <c:pt idx="3076">
                  <c:v>14.610000000000001</c:v>
                </c:pt>
                <c:pt idx="3077">
                  <c:v>14.9</c:v>
                </c:pt>
                <c:pt idx="3078">
                  <c:v>14.9</c:v>
                </c:pt>
                <c:pt idx="3079">
                  <c:v>14.610000000000001</c:v>
                </c:pt>
                <c:pt idx="3080">
                  <c:v>14.610000000000001</c:v>
                </c:pt>
                <c:pt idx="3081">
                  <c:v>14.32</c:v>
                </c:pt>
                <c:pt idx="3082">
                  <c:v>14.32</c:v>
                </c:pt>
                <c:pt idx="3083">
                  <c:v>14.32</c:v>
                </c:pt>
                <c:pt idx="3084">
                  <c:v>14.32</c:v>
                </c:pt>
                <c:pt idx="3085">
                  <c:v>14.32</c:v>
                </c:pt>
                <c:pt idx="3086">
                  <c:v>14.030000000000001</c:v>
                </c:pt>
                <c:pt idx="3087">
                  <c:v>14.030000000000001</c:v>
                </c:pt>
                <c:pt idx="3088">
                  <c:v>13.74</c:v>
                </c:pt>
                <c:pt idx="3089">
                  <c:v>13.74</c:v>
                </c:pt>
                <c:pt idx="3090">
                  <c:v>13.46</c:v>
                </c:pt>
                <c:pt idx="3091">
                  <c:v>13.17</c:v>
                </c:pt>
                <c:pt idx="3092">
                  <c:v>13.17</c:v>
                </c:pt>
                <c:pt idx="3093">
                  <c:v>12.88</c:v>
                </c:pt>
                <c:pt idx="3094">
                  <c:v>12.88</c:v>
                </c:pt>
                <c:pt idx="3095">
                  <c:v>12.59</c:v>
                </c:pt>
                <c:pt idx="3096">
                  <c:v>12.59</c:v>
                </c:pt>
                <c:pt idx="3097">
                  <c:v>12.3</c:v>
                </c:pt>
                <c:pt idx="3098">
                  <c:v>12.020000000000001</c:v>
                </c:pt>
                <c:pt idx="3099">
                  <c:v>12.020000000000001</c:v>
                </c:pt>
                <c:pt idx="3100">
                  <c:v>11.73</c:v>
                </c:pt>
                <c:pt idx="3101">
                  <c:v>11.73</c:v>
                </c:pt>
                <c:pt idx="3102">
                  <c:v>11.440000000000001</c:v>
                </c:pt>
                <c:pt idx="3103">
                  <c:v>11.440000000000001</c:v>
                </c:pt>
                <c:pt idx="3104">
                  <c:v>11.16</c:v>
                </c:pt>
                <c:pt idx="3105">
                  <c:v>11.16</c:v>
                </c:pt>
                <c:pt idx="3106">
                  <c:v>11.16</c:v>
                </c:pt>
                <c:pt idx="3107">
                  <c:v>10.870000000000001</c:v>
                </c:pt>
                <c:pt idx="3108">
                  <c:v>10.870000000000001</c:v>
                </c:pt>
                <c:pt idx="3109">
                  <c:v>10.870000000000001</c:v>
                </c:pt>
                <c:pt idx="3110">
                  <c:v>10.870000000000001</c:v>
                </c:pt>
                <c:pt idx="3111">
                  <c:v>10.870000000000001</c:v>
                </c:pt>
                <c:pt idx="3112">
                  <c:v>10.870000000000001</c:v>
                </c:pt>
                <c:pt idx="3113">
                  <c:v>11.16</c:v>
                </c:pt>
                <c:pt idx="3114">
                  <c:v>11.440000000000001</c:v>
                </c:pt>
                <c:pt idx="3115">
                  <c:v>11.73</c:v>
                </c:pt>
                <c:pt idx="3116">
                  <c:v>12.3</c:v>
                </c:pt>
                <c:pt idx="3117">
                  <c:v>12.88</c:v>
                </c:pt>
                <c:pt idx="3118">
                  <c:v>13.17</c:v>
                </c:pt>
                <c:pt idx="3119">
                  <c:v>13.46</c:v>
                </c:pt>
                <c:pt idx="3120">
                  <c:v>13.74</c:v>
                </c:pt>
                <c:pt idx="3121">
                  <c:v>14.030000000000001</c:v>
                </c:pt>
                <c:pt idx="3122">
                  <c:v>14.32</c:v>
                </c:pt>
                <c:pt idx="3123">
                  <c:v>14.610000000000001</c:v>
                </c:pt>
                <c:pt idx="3124">
                  <c:v>14.610000000000001</c:v>
                </c:pt>
                <c:pt idx="3125">
                  <c:v>14.9</c:v>
                </c:pt>
                <c:pt idx="3126">
                  <c:v>14.9</c:v>
                </c:pt>
                <c:pt idx="3127">
                  <c:v>14.610000000000001</c:v>
                </c:pt>
                <c:pt idx="3128">
                  <c:v>14.610000000000001</c:v>
                </c:pt>
                <c:pt idx="3129">
                  <c:v>14.32</c:v>
                </c:pt>
                <c:pt idx="3130">
                  <c:v>14.32</c:v>
                </c:pt>
                <c:pt idx="3131">
                  <c:v>14.32</c:v>
                </c:pt>
                <c:pt idx="3132">
                  <c:v>14.32</c:v>
                </c:pt>
                <c:pt idx="3133">
                  <c:v>14.030000000000001</c:v>
                </c:pt>
                <c:pt idx="3134">
                  <c:v>14.030000000000001</c:v>
                </c:pt>
                <c:pt idx="3135">
                  <c:v>14.030000000000001</c:v>
                </c:pt>
                <c:pt idx="3136">
                  <c:v>13.74</c:v>
                </c:pt>
                <c:pt idx="3137">
                  <c:v>13.74</c:v>
                </c:pt>
                <c:pt idx="3138">
                  <c:v>13.46</c:v>
                </c:pt>
                <c:pt idx="3139">
                  <c:v>13.46</c:v>
                </c:pt>
                <c:pt idx="3140">
                  <c:v>13.17</c:v>
                </c:pt>
                <c:pt idx="3141">
                  <c:v>13.17</c:v>
                </c:pt>
                <c:pt idx="3142">
                  <c:v>12.88</c:v>
                </c:pt>
                <c:pt idx="3143">
                  <c:v>12.88</c:v>
                </c:pt>
                <c:pt idx="3144">
                  <c:v>12.59</c:v>
                </c:pt>
                <c:pt idx="3145">
                  <c:v>12.3</c:v>
                </c:pt>
                <c:pt idx="3146">
                  <c:v>12.3</c:v>
                </c:pt>
                <c:pt idx="3147">
                  <c:v>12.020000000000001</c:v>
                </c:pt>
                <c:pt idx="3148">
                  <c:v>12.020000000000001</c:v>
                </c:pt>
                <c:pt idx="3149">
                  <c:v>11.73</c:v>
                </c:pt>
                <c:pt idx="3150">
                  <c:v>11.73</c:v>
                </c:pt>
                <c:pt idx="3151">
                  <c:v>11.73</c:v>
                </c:pt>
                <c:pt idx="3152">
                  <c:v>11.440000000000001</c:v>
                </c:pt>
                <c:pt idx="3153">
                  <c:v>11.440000000000001</c:v>
                </c:pt>
                <c:pt idx="3154">
                  <c:v>11.16</c:v>
                </c:pt>
                <c:pt idx="3155">
                  <c:v>11.16</c:v>
                </c:pt>
                <c:pt idx="3156">
                  <c:v>11.16</c:v>
                </c:pt>
                <c:pt idx="3157">
                  <c:v>10.870000000000001</c:v>
                </c:pt>
                <c:pt idx="3158">
                  <c:v>10.870000000000001</c:v>
                </c:pt>
                <c:pt idx="3159">
                  <c:v>11.16</c:v>
                </c:pt>
                <c:pt idx="3160">
                  <c:v>11.16</c:v>
                </c:pt>
                <c:pt idx="3161">
                  <c:v>11.440000000000001</c:v>
                </c:pt>
                <c:pt idx="3162">
                  <c:v>11.73</c:v>
                </c:pt>
                <c:pt idx="3163">
                  <c:v>12.020000000000001</c:v>
                </c:pt>
                <c:pt idx="3164">
                  <c:v>12.59</c:v>
                </c:pt>
                <c:pt idx="3165">
                  <c:v>12.88</c:v>
                </c:pt>
                <c:pt idx="3166">
                  <c:v>13.46</c:v>
                </c:pt>
                <c:pt idx="3167">
                  <c:v>13.74</c:v>
                </c:pt>
                <c:pt idx="3168">
                  <c:v>14.030000000000001</c:v>
                </c:pt>
                <c:pt idx="3169">
                  <c:v>14.32</c:v>
                </c:pt>
                <c:pt idx="3170">
                  <c:v>14.610000000000001</c:v>
                </c:pt>
                <c:pt idx="3171">
                  <c:v>14.9</c:v>
                </c:pt>
                <c:pt idx="3172">
                  <c:v>15.190000000000001</c:v>
                </c:pt>
                <c:pt idx="3173">
                  <c:v>15.190000000000001</c:v>
                </c:pt>
                <c:pt idx="3174">
                  <c:v>15.190000000000001</c:v>
                </c:pt>
                <c:pt idx="3175">
                  <c:v>14.9</c:v>
                </c:pt>
                <c:pt idx="3176">
                  <c:v>14.9</c:v>
                </c:pt>
                <c:pt idx="3177">
                  <c:v>14.610000000000001</c:v>
                </c:pt>
                <c:pt idx="3178">
                  <c:v>14.610000000000001</c:v>
                </c:pt>
                <c:pt idx="3179">
                  <c:v>14.610000000000001</c:v>
                </c:pt>
                <c:pt idx="3180">
                  <c:v>14.32</c:v>
                </c:pt>
                <c:pt idx="3181">
                  <c:v>14.32</c:v>
                </c:pt>
                <c:pt idx="3182">
                  <c:v>14.32</c:v>
                </c:pt>
                <c:pt idx="3183">
                  <c:v>14.030000000000001</c:v>
                </c:pt>
                <c:pt idx="3184">
                  <c:v>14.030000000000001</c:v>
                </c:pt>
                <c:pt idx="3185">
                  <c:v>13.74</c:v>
                </c:pt>
                <c:pt idx="3186">
                  <c:v>13.74</c:v>
                </c:pt>
                <c:pt idx="3187">
                  <c:v>13.46</c:v>
                </c:pt>
                <c:pt idx="3188">
                  <c:v>13.46</c:v>
                </c:pt>
                <c:pt idx="3189">
                  <c:v>13.17</c:v>
                </c:pt>
                <c:pt idx="3190">
                  <c:v>13.17</c:v>
                </c:pt>
                <c:pt idx="3191">
                  <c:v>12.88</c:v>
                </c:pt>
                <c:pt idx="3192">
                  <c:v>12.88</c:v>
                </c:pt>
                <c:pt idx="3193">
                  <c:v>12.59</c:v>
                </c:pt>
                <c:pt idx="3194">
                  <c:v>12.59</c:v>
                </c:pt>
                <c:pt idx="3195">
                  <c:v>12.3</c:v>
                </c:pt>
                <c:pt idx="3196">
                  <c:v>12.3</c:v>
                </c:pt>
                <c:pt idx="3197">
                  <c:v>12.020000000000001</c:v>
                </c:pt>
                <c:pt idx="3198">
                  <c:v>12.020000000000001</c:v>
                </c:pt>
                <c:pt idx="3199">
                  <c:v>11.73</c:v>
                </c:pt>
                <c:pt idx="3200">
                  <c:v>11.73</c:v>
                </c:pt>
                <c:pt idx="3201">
                  <c:v>11.73</c:v>
                </c:pt>
                <c:pt idx="3202">
                  <c:v>11.440000000000001</c:v>
                </c:pt>
                <c:pt idx="3203">
                  <c:v>11.440000000000001</c:v>
                </c:pt>
                <c:pt idx="3204">
                  <c:v>11.16</c:v>
                </c:pt>
                <c:pt idx="3205">
                  <c:v>11.16</c:v>
                </c:pt>
                <c:pt idx="3206">
                  <c:v>11.16</c:v>
                </c:pt>
                <c:pt idx="3207">
                  <c:v>11.440000000000001</c:v>
                </c:pt>
                <c:pt idx="3208">
                  <c:v>11.440000000000001</c:v>
                </c:pt>
                <c:pt idx="3209">
                  <c:v>11.73</c:v>
                </c:pt>
                <c:pt idx="3210">
                  <c:v>12.020000000000001</c:v>
                </c:pt>
                <c:pt idx="3211">
                  <c:v>12.3</c:v>
                </c:pt>
                <c:pt idx="3212">
                  <c:v>12.88</c:v>
                </c:pt>
                <c:pt idx="3213">
                  <c:v>13.17</c:v>
                </c:pt>
                <c:pt idx="3214">
                  <c:v>13.46</c:v>
                </c:pt>
                <c:pt idx="3215">
                  <c:v>14.030000000000001</c:v>
                </c:pt>
                <c:pt idx="3216">
                  <c:v>14.32</c:v>
                </c:pt>
                <c:pt idx="3217">
                  <c:v>14.610000000000001</c:v>
                </c:pt>
                <c:pt idx="3218">
                  <c:v>14.9</c:v>
                </c:pt>
                <c:pt idx="3219">
                  <c:v>15.190000000000001</c:v>
                </c:pt>
                <c:pt idx="3220">
                  <c:v>15.48</c:v>
                </c:pt>
                <c:pt idx="3221">
                  <c:v>15.48</c:v>
                </c:pt>
                <c:pt idx="3222">
                  <c:v>15.48</c:v>
                </c:pt>
                <c:pt idx="3223">
                  <c:v>15.48</c:v>
                </c:pt>
                <c:pt idx="3224">
                  <c:v>15.190000000000001</c:v>
                </c:pt>
                <c:pt idx="3225">
                  <c:v>15.190000000000001</c:v>
                </c:pt>
                <c:pt idx="3226">
                  <c:v>14.9</c:v>
                </c:pt>
                <c:pt idx="3227">
                  <c:v>14.9</c:v>
                </c:pt>
                <c:pt idx="3228">
                  <c:v>14.9</c:v>
                </c:pt>
                <c:pt idx="3229">
                  <c:v>14.610000000000001</c:v>
                </c:pt>
                <c:pt idx="3230">
                  <c:v>14.610000000000001</c:v>
                </c:pt>
                <c:pt idx="3231">
                  <c:v>14.32</c:v>
                </c:pt>
                <c:pt idx="3232">
                  <c:v>14.32</c:v>
                </c:pt>
                <c:pt idx="3233">
                  <c:v>14.030000000000001</c:v>
                </c:pt>
                <c:pt idx="3234">
                  <c:v>14.030000000000001</c:v>
                </c:pt>
                <c:pt idx="3235">
                  <c:v>13.74</c:v>
                </c:pt>
                <c:pt idx="3236">
                  <c:v>13.74</c:v>
                </c:pt>
                <c:pt idx="3237">
                  <c:v>13.46</c:v>
                </c:pt>
                <c:pt idx="3238">
                  <c:v>13.46</c:v>
                </c:pt>
                <c:pt idx="3239">
                  <c:v>13.17</c:v>
                </c:pt>
                <c:pt idx="3240">
                  <c:v>13.17</c:v>
                </c:pt>
                <c:pt idx="3241">
                  <c:v>12.88</c:v>
                </c:pt>
                <c:pt idx="3242">
                  <c:v>12.88</c:v>
                </c:pt>
                <c:pt idx="3243">
                  <c:v>12.59</c:v>
                </c:pt>
                <c:pt idx="3244">
                  <c:v>12.59</c:v>
                </c:pt>
                <c:pt idx="3245">
                  <c:v>12.3</c:v>
                </c:pt>
                <c:pt idx="3246">
                  <c:v>12.3</c:v>
                </c:pt>
                <c:pt idx="3247">
                  <c:v>12.020000000000001</c:v>
                </c:pt>
                <c:pt idx="3248">
                  <c:v>12.020000000000001</c:v>
                </c:pt>
                <c:pt idx="3249">
                  <c:v>11.73</c:v>
                </c:pt>
                <c:pt idx="3250">
                  <c:v>11.73</c:v>
                </c:pt>
                <c:pt idx="3251">
                  <c:v>11.73</c:v>
                </c:pt>
                <c:pt idx="3252">
                  <c:v>11.73</c:v>
                </c:pt>
                <c:pt idx="3253">
                  <c:v>11.440000000000001</c:v>
                </c:pt>
                <c:pt idx="3254">
                  <c:v>11.73</c:v>
                </c:pt>
                <c:pt idx="3255">
                  <c:v>11.73</c:v>
                </c:pt>
                <c:pt idx="3256">
                  <c:v>11.73</c:v>
                </c:pt>
                <c:pt idx="3257">
                  <c:v>12.020000000000001</c:v>
                </c:pt>
                <c:pt idx="3258">
                  <c:v>12.3</c:v>
                </c:pt>
                <c:pt idx="3259">
                  <c:v>12.59</c:v>
                </c:pt>
                <c:pt idx="3260">
                  <c:v>13.17</c:v>
                </c:pt>
                <c:pt idx="3261">
                  <c:v>13.46</c:v>
                </c:pt>
                <c:pt idx="3262">
                  <c:v>13.74</c:v>
                </c:pt>
                <c:pt idx="3263">
                  <c:v>14.030000000000001</c:v>
                </c:pt>
                <c:pt idx="3264">
                  <c:v>14.32</c:v>
                </c:pt>
                <c:pt idx="3265">
                  <c:v>14.32</c:v>
                </c:pt>
                <c:pt idx="3266">
                  <c:v>14.610000000000001</c:v>
                </c:pt>
                <c:pt idx="3267">
                  <c:v>14.9</c:v>
                </c:pt>
                <c:pt idx="3268">
                  <c:v>14.9</c:v>
                </c:pt>
                <c:pt idx="3269">
                  <c:v>14.9</c:v>
                </c:pt>
                <c:pt idx="3270">
                  <c:v>14.9</c:v>
                </c:pt>
                <c:pt idx="3271">
                  <c:v>14.9</c:v>
                </c:pt>
                <c:pt idx="3272">
                  <c:v>14.9</c:v>
                </c:pt>
                <c:pt idx="3273">
                  <c:v>14.610000000000001</c:v>
                </c:pt>
                <c:pt idx="3274">
                  <c:v>14.610000000000001</c:v>
                </c:pt>
                <c:pt idx="3275">
                  <c:v>14.610000000000001</c:v>
                </c:pt>
                <c:pt idx="3276">
                  <c:v>14.610000000000001</c:v>
                </c:pt>
                <c:pt idx="3277">
                  <c:v>14.32</c:v>
                </c:pt>
                <c:pt idx="3278">
                  <c:v>14.32</c:v>
                </c:pt>
                <c:pt idx="3279">
                  <c:v>14.030000000000001</c:v>
                </c:pt>
                <c:pt idx="3280">
                  <c:v>14.030000000000001</c:v>
                </c:pt>
                <c:pt idx="3281">
                  <c:v>13.74</c:v>
                </c:pt>
                <c:pt idx="3282">
                  <c:v>13.46</c:v>
                </c:pt>
                <c:pt idx="3283">
                  <c:v>13.46</c:v>
                </c:pt>
                <c:pt idx="3284">
                  <c:v>13.17</c:v>
                </c:pt>
                <c:pt idx="3285">
                  <c:v>13.17</c:v>
                </c:pt>
                <c:pt idx="3286">
                  <c:v>12.88</c:v>
                </c:pt>
                <c:pt idx="3287">
                  <c:v>12.59</c:v>
                </c:pt>
                <c:pt idx="3288">
                  <c:v>12.59</c:v>
                </c:pt>
                <c:pt idx="3289">
                  <c:v>12.3</c:v>
                </c:pt>
                <c:pt idx="3290">
                  <c:v>12.3</c:v>
                </c:pt>
                <c:pt idx="3291">
                  <c:v>12.020000000000001</c:v>
                </c:pt>
                <c:pt idx="3292">
                  <c:v>12.020000000000001</c:v>
                </c:pt>
                <c:pt idx="3293">
                  <c:v>11.73</c:v>
                </c:pt>
                <c:pt idx="3294">
                  <c:v>11.73</c:v>
                </c:pt>
                <c:pt idx="3295">
                  <c:v>11.73</c:v>
                </c:pt>
                <c:pt idx="3296">
                  <c:v>11.73</c:v>
                </c:pt>
                <c:pt idx="3297">
                  <c:v>11.440000000000001</c:v>
                </c:pt>
                <c:pt idx="3298">
                  <c:v>11.440000000000001</c:v>
                </c:pt>
                <c:pt idx="3299">
                  <c:v>11.440000000000001</c:v>
                </c:pt>
                <c:pt idx="3300">
                  <c:v>11.440000000000001</c:v>
                </c:pt>
                <c:pt idx="3301">
                  <c:v>11.440000000000001</c:v>
                </c:pt>
                <c:pt idx="3302">
                  <c:v>11.440000000000001</c:v>
                </c:pt>
                <c:pt idx="3303">
                  <c:v>11.440000000000001</c:v>
                </c:pt>
                <c:pt idx="3304">
                  <c:v>11.73</c:v>
                </c:pt>
                <c:pt idx="3305">
                  <c:v>11.73</c:v>
                </c:pt>
                <c:pt idx="3306">
                  <c:v>11.73</c:v>
                </c:pt>
                <c:pt idx="3307">
                  <c:v>11.73</c:v>
                </c:pt>
                <c:pt idx="3308">
                  <c:v>12.020000000000001</c:v>
                </c:pt>
                <c:pt idx="3309">
                  <c:v>12.020000000000001</c:v>
                </c:pt>
                <c:pt idx="3310">
                  <c:v>12.020000000000001</c:v>
                </c:pt>
                <c:pt idx="3311">
                  <c:v>12.3</c:v>
                </c:pt>
                <c:pt idx="3312">
                  <c:v>12.3</c:v>
                </c:pt>
                <c:pt idx="3313">
                  <c:v>12.3</c:v>
                </c:pt>
                <c:pt idx="3314">
                  <c:v>12.59</c:v>
                </c:pt>
                <c:pt idx="3315">
                  <c:v>12.59</c:v>
                </c:pt>
                <c:pt idx="3316">
                  <c:v>12.59</c:v>
                </c:pt>
                <c:pt idx="3317">
                  <c:v>12.59</c:v>
                </c:pt>
                <c:pt idx="3318">
                  <c:v>12.59</c:v>
                </c:pt>
                <c:pt idx="3319">
                  <c:v>12.59</c:v>
                </c:pt>
                <c:pt idx="3320">
                  <c:v>12.59</c:v>
                </c:pt>
                <c:pt idx="3321">
                  <c:v>12.59</c:v>
                </c:pt>
                <c:pt idx="3322">
                  <c:v>12.59</c:v>
                </c:pt>
                <c:pt idx="3323">
                  <c:v>12.59</c:v>
                </c:pt>
                <c:pt idx="3324">
                  <c:v>12.59</c:v>
                </c:pt>
                <c:pt idx="3325">
                  <c:v>12.3</c:v>
                </c:pt>
                <c:pt idx="3326">
                  <c:v>12.3</c:v>
                </c:pt>
                <c:pt idx="3327">
                  <c:v>12.3</c:v>
                </c:pt>
                <c:pt idx="3328">
                  <c:v>12.020000000000001</c:v>
                </c:pt>
                <c:pt idx="3329">
                  <c:v>12.020000000000001</c:v>
                </c:pt>
                <c:pt idx="3330">
                  <c:v>12.020000000000001</c:v>
                </c:pt>
                <c:pt idx="3331">
                  <c:v>11.73</c:v>
                </c:pt>
                <c:pt idx="3332">
                  <c:v>11.73</c:v>
                </c:pt>
                <c:pt idx="3333">
                  <c:v>11.73</c:v>
                </c:pt>
                <c:pt idx="3334">
                  <c:v>11.73</c:v>
                </c:pt>
                <c:pt idx="3335">
                  <c:v>11.440000000000001</c:v>
                </c:pt>
                <c:pt idx="3336">
                  <c:v>11.440000000000001</c:v>
                </c:pt>
                <c:pt idx="3337">
                  <c:v>11.440000000000001</c:v>
                </c:pt>
                <c:pt idx="3338">
                  <c:v>11.16</c:v>
                </c:pt>
                <c:pt idx="3339">
                  <c:v>11.16</c:v>
                </c:pt>
                <c:pt idx="3340">
                  <c:v>10.870000000000001</c:v>
                </c:pt>
                <c:pt idx="3341">
                  <c:v>10.870000000000001</c:v>
                </c:pt>
                <c:pt idx="3342">
                  <c:v>10.58</c:v>
                </c:pt>
                <c:pt idx="3343">
                  <c:v>10.58</c:v>
                </c:pt>
                <c:pt idx="3344">
                  <c:v>10.3</c:v>
                </c:pt>
                <c:pt idx="3345">
                  <c:v>10.3</c:v>
                </c:pt>
                <c:pt idx="3346">
                  <c:v>10.020000000000001</c:v>
                </c:pt>
                <c:pt idx="3347">
                  <c:v>10.020000000000001</c:v>
                </c:pt>
                <c:pt idx="3348">
                  <c:v>10.020000000000001</c:v>
                </c:pt>
                <c:pt idx="3349">
                  <c:v>9.73</c:v>
                </c:pt>
                <c:pt idx="3350">
                  <c:v>9.73</c:v>
                </c:pt>
                <c:pt idx="3351">
                  <c:v>10.020000000000001</c:v>
                </c:pt>
                <c:pt idx="3352">
                  <c:v>10.020000000000001</c:v>
                </c:pt>
                <c:pt idx="3353">
                  <c:v>10.020000000000001</c:v>
                </c:pt>
                <c:pt idx="3354">
                  <c:v>10.3</c:v>
                </c:pt>
                <c:pt idx="3355">
                  <c:v>10.58</c:v>
                </c:pt>
                <c:pt idx="3356">
                  <c:v>10.58</c:v>
                </c:pt>
                <c:pt idx="3357">
                  <c:v>10.870000000000001</c:v>
                </c:pt>
                <c:pt idx="3358">
                  <c:v>10.870000000000001</c:v>
                </c:pt>
                <c:pt idx="3359">
                  <c:v>11.440000000000001</c:v>
                </c:pt>
                <c:pt idx="3360">
                  <c:v>11.440000000000001</c:v>
                </c:pt>
                <c:pt idx="3361">
                  <c:v>11.73</c:v>
                </c:pt>
                <c:pt idx="3362">
                  <c:v>11.73</c:v>
                </c:pt>
                <c:pt idx="3363">
                  <c:v>11.73</c:v>
                </c:pt>
                <c:pt idx="3364">
                  <c:v>12.020000000000001</c:v>
                </c:pt>
                <c:pt idx="3365">
                  <c:v>12.020000000000001</c:v>
                </c:pt>
                <c:pt idx="3366">
                  <c:v>11.73</c:v>
                </c:pt>
                <c:pt idx="3367">
                  <c:v>11.73</c:v>
                </c:pt>
                <c:pt idx="3368">
                  <c:v>11.73</c:v>
                </c:pt>
                <c:pt idx="3369">
                  <c:v>11.73</c:v>
                </c:pt>
                <c:pt idx="3370">
                  <c:v>11.73</c:v>
                </c:pt>
                <c:pt idx="3371">
                  <c:v>11.73</c:v>
                </c:pt>
                <c:pt idx="3372">
                  <c:v>11.73</c:v>
                </c:pt>
                <c:pt idx="3373">
                  <c:v>11.73</c:v>
                </c:pt>
                <c:pt idx="3374">
                  <c:v>11.440000000000001</c:v>
                </c:pt>
                <c:pt idx="3375">
                  <c:v>11.440000000000001</c:v>
                </c:pt>
                <c:pt idx="3376">
                  <c:v>11.16</c:v>
                </c:pt>
                <c:pt idx="3377">
                  <c:v>11.16</c:v>
                </c:pt>
                <c:pt idx="3378">
                  <c:v>11.16</c:v>
                </c:pt>
                <c:pt idx="3379">
                  <c:v>10.870000000000001</c:v>
                </c:pt>
                <c:pt idx="3380">
                  <c:v>10.870000000000001</c:v>
                </c:pt>
                <c:pt idx="3381">
                  <c:v>10.58</c:v>
                </c:pt>
                <c:pt idx="3382">
                  <c:v>10.58</c:v>
                </c:pt>
                <c:pt idx="3383">
                  <c:v>10.58</c:v>
                </c:pt>
                <c:pt idx="3384">
                  <c:v>10.3</c:v>
                </c:pt>
                <c:pt idx="3385">
                  <c:v>10.3</c:v>
                </c:pt>
                <c:pt idx="3386">
                  <c:v>10.3</c:v>
                </c:pt>
                <c:pt idx="3387">
                  <c:v>10.020000000000001</c:v>
                </c:pt>
                <c:pt idx="3388">
                  <c:v>10.020000000000001</c:v>
                </c:pt>
                <c:pt idx="3389">
                  <c:v>10.020000000000001</c:v>
                </c:pt>
                <c:pt idx="3390">
                  <c:v>9.73</c:v>
                </c:pt>
                <c:pt idx="3391">
                  <c:v>9.73</c:v>
                </c:pt>
                <c:pt idx="3392">
                  <c:v>9.73</c:v>
                </c:pt>
                <c:pt idx="3393">
                  <c:v>9.73</c:v>
                </c:pt>
                <c:pt idx="3394">
                  <c:v>9.4400000000000013</c:v>
                </c:pt>
                <c:pt idx="3395">
                  <c:v>9.4400000000000013</c:v>
                </c:pt>
                <c:pt idx="3396">
                  <c:v>9.4400000000000013</c:v>
                </c:pt>
                <c:pt idx="3397">
                  <c:v>9.4400000000000013</c:v>
                </c:pt>
                <c:pt idx="3398">
                  <c:v>9.4400000000000013</c:v>
                </c:pt>
                <c:pt idx="3399">
                  <c:v>9.73</c:v>
                </c:pt>
                <c:pt idx="3400">
                  <c:v>9.73</c:v>
                </c:pt>
                <c:pt idx="3401">
                  <c:v>10.020000000000001</c:v>
                </c:pt>
                <c:pt idx="3402">
                  <c:v>10.3</c:v>
                </c:pt>
                <c:pt idx="3403">
                  <c:v>10.3</c:v>
                </c:pt>
                <c:pt idx="3404">
                  <c:v>10.58</c:v>
                </c:pt>
                <c:pt idx="3405">
                  <c:v>10.870000000000001</c:v>
                </c:pt>
                <c:pt idx="3406">
                  <c:v>11.16</c:v>
                </c:pt>
                <c:pt idx="3407">
                  <c:v>11.440000000000001</c:v>
                </c:pt>
                <c:pt idx="3408">
                  <c:v>11.440000000000001</c:v>
                </c:pt>
                <c:pt idx="3409">
                  <c:v>11.440000000000001</c:v>
                </c:pt>
                <c:pt idx="3410">
                  <c:v>11.440000000000001</c:v>
                </c:pt>
                <c:pt idx="3411">
                  <c:v>11.440000000000001</c:v>
                </c:pt>
                <c:pt idx="3412">
                  <c:v>11.73</c:v>
                </c:pt>
                <c:pt idx="3413">
                  <c:v>11.73</c:v>
                </c:pt>
                <c:pt idx="3414">
                  <c:v>11.73</c:v>
                </c:pt>
                <c:pt idx="3415">
                  <c:v>11.73</c:v>
                </c:pt>
                <c:pt idx="3416">
                  <c:v>11.73</c:v>
                </c:pt>
                <c:pt idx="3417">
                  <c:v>11.73</c:v>
                </c:pt>
                <c:pt idx="3418">
                  <c:v>11.73</c:v>
                </c:pt>
                <c:pt idx="3419">
                  <c:v>11.73</c:v>
                </c:pt>
                <c:pt idx="3420">
                  <c:v>11.73</c:v>
                </c:pt>
                <c:pt idx="3421">
                  <c:v>11.440000000000001</c:v>
                </c:pt>
                <c:pt idx="3422">
                  <c:v>11.440000000000001</c:v>
                </c:pt>
                <c:pt idx="3423">
                  <c:v>11.16</c:v>
                </c:pt>
                <c:pt idx="3424">
                  <c:v>11.16</c:v>
                </c:pt>
                <c:pt idx="3425">
                  <c:v>10.870000000000001</c:v>
                </c:pt>
                <c:pt idx="3426">
                  <c:v>10.58</c:v>
                </c:pt>
                <c:pt idx="3427">
                  <c:v>10.58</c:v>
                </c:pt>
                <c:pt idx="3428">
                  <c:v>10.3</c:v>
                </c:pt>
                <c:pt idx="3429">
                  <c:v>10.3</c:v>
                </c:pt>
                <c:pt idx="3430">
                  <c:v>10.020000000000001</c:v>
                </c:pt>
                <c:pt idx="3431">
                  <c:v>10.020000000000001</c:v>
                </c:pt>
                <c:pt idx="3432">
                  <c:v>10.020000000000001</c:v>
                </c:pt>
                <c:pt idx="3433">
                  <c:v>9.73</c:v>
                </c:pt>
                <c:pt idx="3434">
                  <c:v>9.73</c:v>
                </c:pt>
                <c:pt idx="3435">
                  <c:v>9.4400000000000013</c:v>
                </c:pt>
                <c:pt idx="3436">
                  <c:v>9.4400000000000013</c:v>
                </c:pt>
                <c:pt idx="3437">
                  <c:v>9.4400000000000013</c:v>
                </c:pt>
                <c:pt idx="3438">
                  <c:v>9.4400000000000013</c:v>
                </c:pt>
                <c:pt idx="3439">
                  <c:v>9.16</c:v>
                </c:pt>
                <c:pt idx="3440">
                  <c:v>9.16</c:v>
                </c:pt>
                <c:pt idx="3441">
                  <c:v>9.16</c:v>
                </c:pt>
                <c:pt idx="3442">
                  <c:v>9.16</c:v>
                </c:pt>
                <c:pt idx="3443">
                  <c:v>9.16</c:v>
                </c:pt>
                <c:pt idx="3444">
                  <c:v>9.16</c:v>
                </c:pt>
                <c:pt idx="3445">
                  <c:v>9.4400000000000013</c:v>
                </c:pt>
                <c:pt idx="3446">
                  <c:v>9.4400000000000013</c:v>
                </c:pt>
                <c:pt idx="3447">
                  <c:v>9.73</c:v>
                </c:pt>
                <c:pt idx="3448">
                  <c:v>9.73</c:v>
                </c:pt>
                <c:pt idx="3449">
                  <c:v>10.020000000000001</c:v>
                </c:pt>
                <c:pt idx="3450">
                  <c:v>10.3</c:v>
                </c:pt>
                <c:pt idx="3451">
                  <c:v>10.3</c:v>
                </c:pt>
                <c:pt idx="3452">
                  <c:v>10.58</c:v>
                </c:pt>
                <c:pt idx="3453">
                  <c:v>10.58</c:v>
                </c:pt>
                <c:pt idx="3454">
                  <c:v>10.58</c:v>
                </c:pt>
                <c:pt idx="3455">
                  <c:v>10.870000000000001</c:v>
                </c:pt>
                <c:pt idx="3456">
                  <c:v>10.870000000000001</c:v>
                </c:pt>
                <c:pt idx="3457">
                  <c:v>10.870000000000001</c:v>
                </c:pt>
                <c:pt idx="3458">
                  <c:v>11.16</c:v>
                </c:pt>
                <c:pt idx="3459">
                  <c:v>11.16</c:v>
                </c:pt>
                <c:pt idx="3460">
                  <c:v>11.16</c:v>
                </c:pt>
                <c:pt idx="3461">
                  <c:v>11.440000000000001</c:v>
                </c:pt>
                <c:pt idx="3462">
                  <c:v>11.440000000000001</c:v>
                </c:pt>
                <c:pt idx="3463">
                  <c:v>11.440000000000001</c:v>
                </c:pt>
                <c:pt idx="3464">
                  <c:v>11.440000000000001</c:v>
                </c:pt>
                <c:pt idx="3465">
                  <c:v>11.440000000000001</c:v>
                </c:pt>
                <c:pt idx="3466">
                  <c:v>11.440000000000001</c:v>
                </c:pt>
                <c:pt idx="3467">
                  <c:v>11.440000000000001</c:v>
                </c:pt>
                <c:pt idx="3468">
                  <c:v>11.440000000000001</c:v>
                </c:pt>
                <c:pt idx="3469">
                  <c:v>11.16</c:v>
                </c:pt>
                <c:pt idx="3470">
                  <c:v>11.16</c:v>
                </c:pt>
                <c:pt idx="3471">
                  <c:v>11.16</c:v>
                </c:pt>
                <c:pt idx="3472">
                  <c:v>10.870000000000001</c:v>
                </c:pt>
                <c:pt idx="3473">
                  <c:v>10.870000000000001</c:v>
                </c:pt>
                <c:pt idx="3474">
                  <c:v>10.870000000000001</c:v>
                </c:pt>
                <c:pt idx="3475">
                  <c:v>10.58</c:v>
                </c:pt>
                <c:pt idx="3476">
                  <c:v>10.58</c:v>
                </c:pt>
                <c:pt idx="3477">
                  <c:v>10.3</c:v>
                </c:pt>
                <c:pt idx="3478">
                  <c:v>10.3</c:v>
                </c:pt>
                <c:pt idx="3479">
                  <c:v>10.3</c:v>
                </c:pt>
                <c:pt idx="3480">
                  <c:v>10.3</c:v>
                </c:pt>
                <c:pt idx="3481">
                  <c:v>10.020000000000001</c:v>
                </c:pt>
                <c:pt idx="3482">
                  <c:v>10.020000000000001</c:v>
                </c:pt>
                <c:pt idx="3483">
                  <c:v>10.020000000000001</c:v>
                </c:pt>
                <c:pt idx="3484">
                  <c:v>10.020000000000001</c:v>
                </c:pt>
                <c:pt idx="3485">
                  <c:v>10.020000000000001</c:v>
                </c:pt>
                <c:pt idx="3486">
                  <c:v>10.020000000000001</c:v>
                </c:pt>
                <c:pt idx="3487">
                  <c:v>10.020000000000001</c:v>
                </c:pt>
                <c:pt idx="3488">
                  <c:v>10.020000000000001</c:v>
                </c:pt>
                <c:pt idx="3489">
                  <c:v>10.020000000000001</c:v>
                </c:pt>
                <c:pt idx="3490">
                  <c:v>10.020000000000001</c:v>
                </c:pt>
                <c:pt idx="3491">
                  <c:v>10.020000000000001</c:v>
                </c:pt>
                <c:pt idx="3492">
                  <c:v>10.3</c:v>
                </c:pt>
                <c:pt idx="3493">
                  <c:v>10.3</c:v>
                </c:pt>
                <c:pt idx="3494">
                  <c:v>10.3</c:v>
                </c:pt>
                <c:pt idx="3495">
                  <c:v>10.3</c:v>
                </c:pt>
                <c:pt idx="3496">
                  <c:v>10.58</c:v>
                </c:pt>
                <c:pt idx="3497">
                  <c:v>10.58</c:v>
                </c:pt>
                <c:pt idx="3498">
                  <c:v>10.870000000000001</c:v>
                </c:pt>
                <c:pt idx="3499">
                  <c:v>10.870000000000001</c:v>
                </c:pt>
                <c:pt idx="3500">
                  <c:v>11.16</c:v>
                </c:pt>
                <c:pt idx="3501">
                  <c:v>11.16</c:v>
                </c:pt>
                <c:pt idx="3502">
                  <c:v>11.440000000000001</c:v>
                </c:pt>
                <c:pt idx="3503">
                  <c:v>11.73</c:v>
                </c:pt>
                <c:pt idx="3504">
                  <c:v>11.73</c:v>
                </c:pt>
                <c:pt idx="3505">
                  <c:v>11.73</c:v>
                </c:pt>
                <c:pt idx="3506">
                  <c:v>12.020000000000001</c:v>
                </c:pt>
                <c:pt idx="3507">
                  <c:v>12.3</c:v>
                </c:pt>
                <c:pt idx="3508">
                  <c:v>12.3</c:v>
                </c:pt>
                <c:pt idx="3509">
                  <c:v>12.59</c:v>
                </c:pt>
                <c:pt idx="3510">
                  <c:v>12.59</c:v>
                </c:pt>
                <c:pt idx="3511">
                  <c:v>12.59</c:v>
                </c:pt>
                <c:pt idx="3512">
                  <c:v>12.59</c:v>
                </c:pt>
                <c:pt idx="3513">
                  <c:v>12.59</c:v>
                </c:pt>
                <c:pt idx="3514">
                  <c:v>12.59</c:v>
                </c:pt>
                <c:pt idx="3515">
                  <c:v>12.59</c:v>
                </c:pt>
                <c:pt idx="3516">
                  <c:v>12.59</c:v>
                </c:pt>
                <c:pt idx="3517">
                  <c:v>12.3</c:v>
                </c:pt>
                <c:pt idx="3518">
                  <c:v>12.3</c:v>
                </c:pt>
                <c:pt idx="3519">
                  <c:v>12.020000000000001</c:v>
                </c:pt>
                <c:pt idx="3520">
                  <c:v>12.020000000000001</c:v>
                </c:pt>
                <c:pt idx="3521">
                  <c:v>11.73</c:v>
                </c:pt>
                <c:pt idx="3522">
                  <c:v>11.73</c:v>
                </c:pt>
                <c:pt idx="3523">
                  <c:v>11.440000000000001</c:v>
                </c:pt>
                <c:pt idx="3524">
                  <c:v>11.16</c:v>
                </c:pt>
                <c:pt idx="3525">
                  <c:v>11.16</c:v>
                </c:pt>
                <c:pt idx="3526">
                  <c:v>10.870000000000001</c:v>
                </c:pt>
                <c:pt idx="3527">
                  <c:v>10.870000000000001</c:v>
                </c:pt>
                <c:pt idx="3528">
                  <c:v>10.58</c:v>
                </c:pt>
                <c:pt idx="3529">
                  <c:v>10.58</c:v>
                </c:pt>
                <c:pt idx="3530">
                  <c:v>10.3</c:v>
                </c:pt>
                <c:pt idx="3531">
                  <c:v>10.3</c:v>
                </c:pt>
                <c:pt idx="3532">
                  <c:v>10.020000000000001</c:v>
                </c:pt>
                <c:pt idx="3533">
                  <c:v>10.020000000000001</c:v>
                </c:pt>
                <c:pt idx="3534">
                  <c:v>9.73</c:v>
                </c:pt>
                <c:pt idx="3535">
                  <c:v>9.73</c:v>
                </c:pt>
                <c:pt idx="3536">
                  <c:v>9.4400000000000013</c:v>
                </c:pt>
                <c:pt idx="3537">
                  <c:v>9.4400000000000013</c:v>
                </c:pt>
                <c:pt idx="3538">
                  <c:v>9.4400000000000013</c:v>
                </c:pt>
                <c:pt idx="3539">
                  <c:v>9.16</c:v>
                </c:pt>
                <c:pt idx="3540">
                  <c:v>9.16</c:v>
                </c:pt>
                <c:pt idx="3541">
                  <c:v>9.16</c:v>
                </c:pt>
                <c:pt idx="3542">
                  <c:v>9.16</c:v>
                </c:pt>
                <c:pt idx="3543">
                  <c:v>9.16</c:v>
                </c:pt>
                <c:pt idx="3544">
                  <c:v>9.4400000000000013</c:v>
                </c:pt>
                <c:pt idx="3545">
                  <c:v>9.4400000000000013</c:v>
                </c:pt>
                <c:pt idx="3546">
                  <c:v>9.73</c:v>
                </c:pt>
                <c:pt idx="3547">
                  <c:v>10.020000000000001</c:v>
                </c:pt>
                <c:pt idx="3548">
                  <c:v>10.58</c:v>
                </c:pt>
                <c:pt idx="3549">
                  <c:v>10.870000000000001</c:v>
                </c:pt>
                <c:pt idx="3550">
                  <c:v>11.16</c:v>
                </c:pt>
                <c:pt idx="3551">
                  <c:v>11.440000000000001</c:v>
                </c:pt>
                <c:pt idx="3552">
                  <c:v>11.73</c:v>
                </c:pt>
                <c:pt idx="3553">
                  <c:v>11.73</c:v>
                </c:pt>
                <c:pt idx="3554">
                  <c:v>12.020000000000001</c:v>
                </c:pt>
                <c:pt idx="3555">
                  <c:v>12.020000000000001</c:v>
                </c:pt>
                <c:pt idx="3556">
                  <c:v>12.020000000000001</c:v>
                </c:pt>
                <c:pt idx="3557">
                  <c:v>12.020000000000001</c:v>
                </c:pt>
                <c:pt idx="3558">
                  <c:v>12.3</c:v>
                </c:pt>
                <c:pt idx="3559">
                  <c:v>12.3</c:v>
                </c:pt>
                <c:pt idx="3560">
                  <c:v>12.3</c:v>
                </c:pt>
                <c:pt idx="3561">
                  <c:v>12.59</c:v>
                </c:pt>
                <c:pt idx="3562">
                  <c:v>12.59</c:v>
                </c:pt>
                <c:pt idx="3563">
                  <c:v>12.59</c:v>
                </c:pt>
                <c:pt idx="3564">
                  <c:v>12.59</c:v>
                </c:pt>
                <c:pt idx="3565">
                  <c:v>12.59</c:v>
                </c:pt>
                <c:pt idx="3566">
                  <c:v>12.59</c:v>
                </c:pt>
                <c:pt idx="3567">
                  <c:v>12.3</c:v>
                </c:pt>
                <c:pt idx="3568">
                  <c:v>12.3</c:v>
                </c:pt>
                <c:pt idx="3569">
                  <c:v>12.3</c:v>
                </c:pt>
                <c:pt idx="3570">
                  <c:v>12.020000000000001</c:v>
                </c:pt>
                <c:pt idx="3571">
                  <c:v>11.73</c:v>
                </c:pt>
                <c:pt idx="3572">
                  <c:v>11.73</c:v>
                </c:pt>
                <c:pt idx="3573">
                  <c:v>11.440000000000001</c:v>
                </c:pt>
                <c:pt idx="3574">
                  <c:v>11.440000000000001</c:v>
                </c:pt>
                <c:pt idx="3575">
                  <c:v>11.16</c:v>
                </c:pt>
                <c:pt idx="3576">
                  <c:v>11.16</c:v>
                </c:pt>
                <c:pt idx="3577">
                  <c:v>11.16</c:v>
                </c:pt>
                <c:pt idx="3578">
                  <c:v>10.870000000000001</c:v>
                </c:pt>
                <c:pt idx="3579">
                  <c:v>10.870000000000001</c:v>
                </c:pt>
                <c:pt idx="3580">
                  <c:v>10.58</c:v>
                </c:pt>
                <c:pt idx="3581">
                  <c:v>10.58</c:v>
                </c:pt>
                <c:pt idx="3582">
                  <c:v>10.58</c:v>
                </c:pt>
                <c:pt idx="3583">
                  <c:v>10.58</c:v>
                </c:pt>
                <c:pt idx="3584">
                  <c:v>10.3</c:v>
                </c:pt>
                <c:pt idx="3585">
                  <c:v>10.3</c:v>
                </c:pt>
                <c:pt idx="3586">
                  <c:v>10.3</c:v>
                </c:pt>
                <c:pt idx="3587">
                  <c:v>10.3</c:v>
                </c:pt>
                <c:pt idx="3588">
                  <c:v>10.3</c:v>
                </c:pt>
                <c:pt idx="3589">
                  <c:v>10.3</c:v>
                </c:pt>
                <c:pt idx="3590">
                  <c:v>10.3</c:v>
                </c:pt>
                <c:pt idx="3591">
                  <c:v>10.3</c:v>
                </c:pt>
                <c:pt idx="3592">
                  <c:v>10.58</c:v>
                </c:pt>
                <c:pt idx="3593">
                  <c:v>10.870000000000001</c:v>
                </c:pt>
                <c:pt idx="3594">
                  <c:v>11.16</c:v>
                </c:pt>
                <c:pt idx="3595">
                  <c:v>11.440000000000001</c:v>
                </c:pt>
                <c:pt idx="3596">
                  <c:v>11.73</c:v>
                </c:pt>
                <c:pt idx="3597">
                  <c:v>12.020000000000001</c:v>
                </c:pt>
                <c:pt idx="3598">
                  <c:v>12.3</c:v>
                </c:pt>
                <c:pt idx="3599">
                  <c:v>12.59</c:v>
                </c:pt>
                <c:pt idx="3600">
                  <c:v>12.88</c:v>
                </c:pt>
                <c:pt idx="3601">
                  <c:v>13.17</c:v>
                </c:pt>
                <c:pt idx="3602">
                  <c:v>13.46</c:v>
                </c:pt>
                <c:pt idx="3603">
                  <c:v>13.74</c:v>
                </c:pt>
                <c:pt idx="3604">
                  <c:v>14.030000000000001</c:v>
                </c:pt>
                <c:pt idx="3605">
                  <c:v>14.030000000000001</c:v>
                </c:pt>
                <c:pt idx="3606">
                  <c:v>14.030000000000001</c:v>
                </c:pt>
                <c:pt idx="3607">
                  <c:v>14.030000000000001</c:v>
                </c:pt>
                <c:pt idx="3608">
                  <c:v>14.030000000000001</c:v>
                </c:pt>
                <c:pt idx="3609">
                  <c:v>14.030000000000001</c:v>
                </c:pt>
                <c:pt idx="3610">
                  <c:v>14.030000000000001</c:v>
                </c:pt>
                <c:pt idx="3611">
                  <c:v>14.030000000000001</c:v>
                </c:pt>
                <c:pt idx="3612">
                  <c:v>14.030000000000001</c:v>
                </c:pt>
                <c:pt idx="3613">
                  <c:v>14.030000000000001</c:v>
                </c:pt>
                <c:pt idx="3614">
                  <c:v>13.74</c:v>
                </c:pt>
                <c:pt idx="3615">
                  <c:v>13.74</c:v>
                </c:pt>
                <c:pt idx="3616">
                  <c:v>13.74</c:v>
                </c:pt>
                <c:pt idx="3617">
                  <c:v>13.46</c:v>
                </c:pt>
                <c:pt idx="3618">
                  <c:v>13.46</c:v>
                </c:pt>
                <c:pt idx="3619">
                  <c:v>13.46</c:v>
                </c:pt>
                <c:pt idx="3620">
                  <c:v>13.17</c:v>
                </c:pt>
                <c:pt idx="3621">
                  <c:v>13.17</c:v>
                </c:pt>
                <c:pt idx="3622">
                  <c:v>13.17</c:v>
                </c:pt>
                <c:pt idx="3623">
                  <c:v>12.88</c:v>
                </c:pt>
                <c:pt idx="3624">
                  <c:v>12.88</c:v>
                </c:pt>
                <c:pt idx="3625">
                  <c:v>12.88</c:v>
                </c:pt>
                <c:pt idx="3626">
                  <c:v>12.88</c:v>
                </c:pt>
                <c:pt idx="3627">
                  <c:v>12.59</c:v>
                </c:pt>
                <c:pt idx="3628">
                  <c:v>12.59</c:v>
                </c:pt>
                <c:pt idx="3629">
                  <c:v>12.59</c:v>
                </c:pt>
                <c:pt idx="3630">
                  <c:v>12.59</c:v>
                </c:pt>
                <c:pt idx="3631">
                  <c:v>12.3</c:v>
                </c:pt>
                <c:pt idx="3632">
                  <c:v>12.3</c:v>
                </c:pt>
                <c:pt idx="3633">
                  <c:v>12.3</c:v>
                </c:pt>
                <c:pt idx="3634">
                  <c:v>12.3</c:v>
                </c:pt>
                <c:pt idx="3635">
                  <c:v>12.3</c:v>
                </c:pt>
                <c:pt idx="3636">
                  <c:v>12.3</c:v>
                </c:pt>
                <c:pt idx="3637">
                  <c:v>12.3</c:v>
                </c:pt>
                <c:pt idx="3638">
                  <c:v>12.3</c:v>
                </c:pt>
                <c:pt idx="3639">
                  <c:v>12.3</c:v>
                </c:pt>
                <c:pt idx="3640">
                  <c:v>12.3</c:v>
                </c:pt>
                <c:pt idx="3641">
                  <c:v>12.59</c:v>
                </c:pt>
                <c:pt idx="3642">
                  <c:v>12.59</c:v>
                </c:pt>
                <c:pt idx="3643">
                  <c:v>12.88</c:v>
                </c:pt>
                <c:pt idx="3644">
                  <c:v>13.17</c:v>
                </c:pt>
                <c:pt idx="3645">
                  <c:v>13.17</c:v>
                </c:pt>
                <c:pt idx="3646">
                  <c:v>13.46</c:v>
                </c:pt>
                <c:pt idx="3647">
                  <c:v>13.46</c:v>
                </c:pt>
                <c:pt idx="3648">
                  <c:v>13.74</c:v>
                </c:pt>
                <c:pt idx="3649">
                  <c:v>13.74</c:v>
                </c:pt>
                <c:pt idx="3650">
                  <c:v>14.030000000000001</c:v>
                </c:pt>
                <c:pt idx="3651">
                  <c:v>14.32</c:v>
                </c:pt>
                <c:pt idx="3652">
                  <c:v>14.32</c:v>
                </c:pt>
                <c:pt idx="3653">
                  <c:v>14.610000000000001</c:v>
                </c:pt>
                <c:pt idx="3654">
                  <c:v>14.32</c:v>
                </c:pt>
                <c:pt idx="3655">
                  <c:v>14.32</c:v>
                </c:pt>
                <c:pt idx="3656">
                  <c:v>14.030000000000001</c:v>
                </c:pt>
                <c:pt idx="3657">
                  <c:v>14.030000000000001</c:v>
                </c:pt>
                <c:pt idx="3658">
                  <c:v>13.74</c:v>
                </c:pt>
                <c:pt idx="3659">
                  <c:v>13.74</c:v>
                </c:pt>
                <c:pt idx="3660">
                  <c:v>13.46</c:v>
                </c:pt>
                <c:pt idx="3661">
                  <c:v>13.46</c:v>
                </c:pt>
                <c:pt idx="3662">
                  <c:v>13.17</c:v>
                </c:pt>
                <c:pt idx="3663">
                  <c:v>12.88</c:v>
                </c:pt>
                <c:pt idx="3664">
                  <c:v>12.88</c:v>
                </c:pt>
                <c:pt idx="3665">
                  <c:v>12.59</c:v>
                </c:pt>
                <c:pt idx="3666">
                  <c:v>12.3</c:v>
                </c:pt>
                <c:pt idx="3667">
                  <c:v>12.3</c:v>
                </c:pt>
                <c:pt idx="3668">
                  <c:v>12.020000000000001</c:v>
                </c:pt>
                <c:pt idx="3669">
                  <c:v>11.73</c:v>
                </c:pt>
                <c:pt idx="3670">
                  <c:v>11.73</c:v>
                </c:pt>
                <c:pt idx="3671">
                  <c:v>11.440000000000001</c:v>
                </c:pt>
                <c:pt idx="3672">
                  <c:v>11.16</c:v>
                </c:pt>
                <c:pt idx="3673">
                  <c:v>11.16</c:v>
                </c:pt>
                <c:pt idx="3674">
                  <c:v>10.870000000000001</c:v>
                </c:pt>
                <c:pt idx="3675">
                  <c:v>10.870000000000001</c:v>
                </c:pt>
                <c:pt idx="3676">
                  <c:v>10.58</c:v>
                </c:pt>
                <c:pt idx="3677">
                  <c:v>10.58</c:v>
                </c:pt>
                <c:pt idx="3678">
                  <c:v>10.3</c:v>
                </c:pt>
                <c:pt idx="3679">
                  <c:v>10.3</c:v>
                </c:pt>
                <c:pt idx="3680">
                  <c:v>10.020000000000001</c:v>
                </c:pt>
                <c:pt idx="3681">
                  <c:v>9.73</c:v>
                </c:pt>
                <c:pt idx="3682">
                  <c:v>9.73</c:v>
                </c:pt>
                <c:pt idx="3683">
                  <c:v>9.73</c:v>
                </c:pt>
                <c:pt idx="3684">
                  <c:v>9.4400000000000013</c:v>
                </c:pt>
                <c:pt idx="3685">
                  <c:v>9.4400000000000013</c:v>
                </c:pt>
                <c:pt idx="3686">
                  <c:v>9.4400000000000013</c:v>
                </c:pt>
                <c:pt idx="3687">
                  <c:v>9.4400000000000013</c:v>
                </c:pt>
                <c:pt idx="3688">
                  <c:v>9.4400000000000013</c:v>
                </c:pt>
                <c:pt idx="3689">
                  <c:v>9.73</c:v>
                </c:pt>
                <c:pt idx="3690">
                  <c:v>10.020000000000001</c:v>
                </c:pt>
                <c:pt idx="3691">
                  <c:v>10.3</c:v>
                </c:pt>
                <c:pt idx="3692">
                  <c:v>10.58</c:v>
                </c:pt>
                <c:pt idx="3693">
                  <c:v>10.870000000000001</c:v>
                </c:pt>
                <c:pt idx="3694">
                  <c:v>11.16</c:v>
                </c:pt>
                <c:pt idx="3695">
                  <c:v>11.440000000000001</c:v>
                </c:pt>
                <c:pt idx="3696">
                  <c:v>11.440000000000001</c:v>
                </c:pt>
                <c:pt idx="3697">
                  <c:v>11.73</c:v>
                </c:pt>
                <c:pt idx="3698">
                  <c:v>12.020000000000001</c:v>
                </c:pt>
                <c:pt idx="3699">
                  <c:v>12.020000000000001</c:v>
                </c:pt>
                <c:pt idx="3700">
                  <c:v>12.3</c:v>
                </c:pt>
                <c:pt idx="3701">
                  <c:v>12.88</c:v>
                </c:pt>
                <c:pt idx="3702">
                  <c:v>12.88</c:v>
                </c:pt>
                <c:pt idx="3703">
                  <c:v>12.59</c:v>
                </c:pt>
                <c:pt idx="3704">
                  <c:v>12.59</c:v>
                </c:pt>
                <c:pt idx="3705">
                  <c:v>12.3</c:v>
                </c:pt>
                <c:pt idx="3706">
                  <c:v>12.3</c:v>
                </c:pt>
                <c:pt idx="3707">
                  <c:v>12.3</c:v>
                </c:pt>
                <c:pt idx="3708">
                  <c:v>12.020000000000001</c:v>
                </c:pt>
                <c:pt idx="3709">
                  <c:v>12.020000000000001</c:v>
                </c:pt>
                <c:pt idx="3710">
                  <c:v>11.73</c:v>
                </c:pt>
                <c:pt idx="3711">
                  <c:v>11.440000000000001</c:v>
                </c:pt>
                <c:pt idx="3712">
                  <c:v>11.440000000000001</c:v>
                </c:pt>
                <c:pt idx="3713">
                  <c:v>11.16</c:v>
                </c:pt>
                <c:pt idx="3714">
                  <c:v>10.870000000000001</c:v>
                </c:pt>
                <c:pt idx="3715">
                  <c:v>10.870000000000001</c:v>
                </c:pt>
                <c:pt idx="3716">
                  <c:v>10.58</c:v>
                </c:pt>
                <c:pt idx="3717">
                  <c:v>10.3</c:v>
                </c:pt>
                <c:pt idx="3718">
                  <c:v>10.3</c:v>
                </c:pt>
                <c:pt idx="3719">
                  <c:v>10.020000000000001</c:v>
                </c:pt>
                <c:pt idx="3720">
                  <c:v>10.020000000000001</c:v>
                </c:pt>
                <c:pt idx="3721">
                  <c:v>9.73</c:v>
                </c:pt>
                <c:pt idx="3722">
                  <c:v>9.4400000000000013</c:v>
                </c:pt>
                <c:pt idx="3723">
                  <c:v>9.4400000000000013</c:v>
                </c:pt>
                <c:pt idx="3724">
                  <c:v>9.16</c:v>
                </c:pt>
                <c:pt idx="3725">
                  <c:v>9.16</c:v>
                </c:pt>
                <c:pt idx="3726">
                  <c:v>8.870000000000001</c:v>
                </c:pt>
                <c:pt idx="3727">
                  <c:v>8.870000000000001</c:v>
                </c:pt>
                <c:pt idx="3728">
                  <c:v>8.59</c:v>
                </c:pt>
                <c:pt idx="3729">
                  <c:v>8.59</c:v>
                </c:pt>
                <c:pt idx="3730">
                  <c:v>8.3000000000000007</c:v>
                </c:pt>
                <c:pt idx="3731">
                  <c:v>8.3000000000000007</c:v>
                </c:pt>
                <c:pt idx="3732">
                  <c:v>8.01</c:v>
                </c:pt>
                <c:pt idx="3733">
                  <c:v>8.01</c:v>
                </c:pt>
                <c:pt idx="3734">
                  <c:v>8.01</c:v>
                </c:pt>
                <c:pt idx="3735">
                  <c:v>8.01</c:v>
                </c:pt>
                <c:pt idx="3736">
                  <c:v>8.01</c:v>
                </c:pt>
                <c:pt idx="3737">
                  <c:v>8.3000000000000007</c:v>
                </c:pt>
                <c:pt idx="3738">
                  <c:v>8.59</c:v>
                </c:pt>
                <c:pt idx="3739">
                  <c:v>8.870000000000001</c:v>
                </c:pt>
                <c:pt idx="3740">
                  <c:v>9.16</c:v>
                </c:pt>
                <c:pt idx="3741">
                  <c:v>9.73</c:v>
                </c:pt>
                <c:pt idx="3742">
                  <c:v>10.020000000000001</c:v>
                </c:pt>
                <c:pt idx="3743">
                  <c:v>10.3</c:v>
                </c:pt>
                <c:pt idx="3744">
                  <c:v>10.58</c:v>
                </c:pt>
                <c:pt idx="3745">
                  <c:v>10.870000000000001</c:v>
                </c:pt>
                <c:pt idx="3746">
                  <c:v>11.16</c:v>
                </c:pt>
                <c:pt idx="3747">
                  <c:v>11.440000000000001</c:v>
                </c:pt>
                <c:pt idx="3748">
                  <c:v>11.440000000000001</c:v>
                </c:pt>
                <c:pt idx="3749">
                  <c:v>11.73</c:v>
                </c:pt>
                <c:pt idx="3750">
                  <c:v>11.440000000000001</c:v>
                </c:pt>
                <c:pt idx="3751">
                  <c:v>11.440000000000001</c:v>
                </c:pt>
                <c:pt idx="3752">
                  <c:v>11.440000000000001</c:v>
                </c:pt>
                <c:pt idx="3753">
                  <c:v>11.16</c:v>
                </c:pt>
                <c:pt idx="3754">
                  <c:v>11.16</c:v>
                </c:pt>
                <c:pt idx="3755">
                  <c:v>11.16</c:v>
                </c:pt>
                <c:pt idx="3756">
                  <c:v>11.16</c:v>
                </c:pt>
                <c:pt idx="3757">
                  <c:v>10.870000000000001</c:v>
                </c:pt>
                <c:pt idx="3758">
                  <c:v>10.870000000000001</c:v>
                </c:pt>
                <c:pt idx="3759">
                  <c:v>10.58</c:v>
                </c:pt>
                <c:pt idx="3760">
                  <c:v>10.3</c:v>
                </c:pt>
                <c:pt idx="3761">
                  <c:v>10.3</c:v>
                </c:pt>
                <c:pt idx="3762">
                  <c:v>10.020000000000001</c:v>
                </c:pt>
                <c:pt idx="3763">
                  <c:v>9.73</c:v>
                </c:pt>
                <c:pt idx="3764">
                  <c:v>9.73</c:v>
                </c:pt>
                <c:pt idx="3765">
                  <c:v>9.4400000000000013</c:v>
                </c:pt>
                <c:pt idx="3766">
                  <c:v>9.16</c:v>
                </c:pt>
                <c:pt idx="3767">
                  <c:v>9.16</c:v>
                </c:pt>
                <c:pt idx="3768">
                  <c:v>8.870000000000001</c:v>
                </c:pt>
                <c:pt idx="3769">
                  <c:v>8.870000000000001</c:v>
                </c:pt>
                <c:pt idx="3770">
                  <c:v>8.59</c:v>
                </c:pt>
                <c:pt idx="3771">
                  <c:v>8.59</c:v>
                </c:pt>
                <c:pt idx="3772">
                  <c:v>8.3000000000000007</c:v>
                </c:pt>
                <c:pt idx="3773">
                  <c:v>8.3000000000000007</c:v>
                </c:pt>
                <c:pt idx="3774">
                  <c:v>8.3000000000000007</c:v>
                </c:pt>
                <c:pt idx="3775">
                  <c:v>8.01</c:v>
                </c:pt>
                <c:pt idx="3776">
                  <c:v>8.01</c:v>
                </c:pt>
                <c:pt idx="3777">
                  <c:v>7.7200000000000006</c:v>
                </c:pt>
                <c:pt idx="3778">
                  <c:v>7.7200000000000006</c:v>
                </c:pt>
                <c:pt idx="3779">
                  <c:v>7.7200000000000006</c:v>
                </c:pt>
                <c:pt idx="3780">
                  <c:v>7.7200000000000006</c:v>
                </c:pt>
                <c:pt idx="3781">
                  <c:v>7.7200000000000006</c:v>
                </c:pt>
                <c:pt idx="3782">
                  <c:v>7.7200000000000006</c:v>
                </c:pt>
                <c:pt idx="3783">
                  <c:v>7.7200000000000006</c:v>
                </c:pt>
                <c:pt idx="3784">
                  <c:v>7.7200000000000006</c:v>
                </c:pt>
                <c:pt idx="3785">
                  <c:v>8.01</c:v>
                </c:pt>
                <c:pt idx="3786">
                  <c:v>8.3000000000000007</c:v>
                </c:pt>
                <c:pt idx="3787">
                  <c:v>8.59</c:v>
                </c:pt>
                <c:pt idx="3788">
                  <c:v>9.16</c:v>
                </c:pt>
                <c:pt idx="3789">
                  <c:v>9.4400000000000013</c:v>
                </c:pt>
                <c:pt idx="3790">
                  <c:v>9.73</c:v>
                </c:pt>
                <c:pt idx="3791">
                  <c:v>10.020000000000001</c:v>
                </c:pt>
                <c:pt idx="3792">
                  <c:v>10.3</c:v>
                </c:pt>
                <c:pt idx="3793">
                  <c:v>10.58</c:v>
                </c:pt>
                <c:pt idx="3794">
                  <c:v>10.58</c:v>
                </c:pt>
                <c:pt idx="3795">
                  <c:v>10.870000000000001</c:v>
                </c:pt>
                <c:pt idx="3796">
                  <c:v>10.870000000000001</c:v>
                </c:pt>
                <c:pt idx="3797">
                  <c:v>11.16</c:v>
                </c:pt>
                <c:pt idx="3798">
                  <c:v>11.16</c:v>
                </c:pt>
                <c:pt idx="3799">
                  <c:v>11.16</c:v>
                </c:pt>
                <c:pt idx="3800">
                  <c:v>11.440000000000001</c:v>
                </c:pt>
                <c:pt idx="3801">
                  <c:v>11.440000000000001</c:v>
                </c:pt>
                <c:pt idx="3802">
                  <c:v>11.440000000000001</c:v>
                </c:pt>
                <c:pt idx="3803">
                  <c:v>11.440000000000001</c:v>
                </c:pt>
                <c:pt idx="3804">
                  <c:v>11.16</c:v>
                </c:pt>
                <c:pt idx="3805">
                  <c:v>11.16</c:v>
                </c:pt>
                <c:pt idx="3806">
                  <c:v>10.870000000000001</c:v>
                </c:pt>
                <c:pt idx="3807">
                  <c:v>10.870000000000001</c:v>
                </c:pt>
                <c:pt idx="3808">
                  <c:v>10.58</c:v>
                </c:pt>
                <c:pt idx="3809">
                  <c:v>10.58</c:v>
                </c:pt>
                <c:pt idx="3810">
                  <c:v>10.58</c:v>
                </c:pt>
                <c:pt idx="3811">
                  <c:v>10.3</c:v>
                </c:pt>
                <c:pt idx="3812">
                  <c:v>10.020000000000001</c:v>
                </c:pt>
                <c:pt idx="3813">
                  <c:v>10.020000000000001</c:v>
                </c:pt>
                <c:pt idx="3814">
                  <c:v>9.73</c:v>
                </c:pt>
                <c:pt idx="3815">
                  <c:v>9.73</c:v>
                </c:pt>
                <c:pt idx="3816">
                  <c:v>9.73</c:v>
                </c:pt>
                <c:pt idx="3817">
                  <c:v>9.4400000000000013</c:v>
                </c:pt>
                <c:pt idx="3818">
                  <c:v>9.4400000000000013</c:v>
                </c:pt>
                <c:pt idx="3819">
                  <c:v>9.16</c:v>
                </c:pt>
                <c:pt idx="3820">
                  <c:v>9.16</c:v>
                </c:pt>
                <c:pt idx="3821">
                  <c:v>8.870000000000001</c:v>
                </c:pt>
                <c:pt idx="3822">
                  <c:v>8.870000000000001</c:v>
                </c:pt>
                <c:pt idx="3823">
                  <c:v>8.59</c:v>
                </c:pt>
                <c:pt idx="3824">
                  <c:v>8.59</c:v>
                </c:pt>
                <c:pt idx="3825">
                  <c:v>8.59</c:v>
                </c:pt>
                <c:pt idx="3826">
                  <c:v>8.3000000000000007</c:v>
                </c:pt>
                <c:pt idx="3827">
                  <c:v>8.3000000000000007</c:v>
                </c:pt>
                <c:pt idx="3828">
                  <c:v>8.3000000000000007</c:v>
                </c:pt>
                <c:pt idx="3829">
                  <c:v>8.01</c:v>
                </c:pt>
                <c:pt idx="3830">
                  <c:v>8.01</c:v>
                </c:pt>
                <c:pt idx="3831">
                  <c:v>8.01</c:v>
                </c:pt>
                <c:pt idx="3832">
                  <c:v>8.3000000000000007</c:v>
                </c:pt>
                <c:pt idx="3833">
                  <c:v>8.3000000000000007</c:v>
                </c:pt>
                <c:pt idx="3834">
                  <c:v>8.59</c:v>
                </c:pt>
                <c:pt idx="3835">
                  <c:v>8.870000000000001</c:v>
                </c:pt>
                <c:pt idx="3836">
                  <c:v>9.16</c:v>
                </c:pt>
                <c:pt idx="3837">
                  <c:v>9.73</c:v>
                </c:pt>
                <c:pt idx="3838">
                  <c:v>10.020000000000001</c:v>
                </c:pt>
                <c:pt idx="3839">
                  <c:v>10.3</c:v>
                </c:pt>
                <c:pt idx="3840">
                  <c:v>10.58</c:v>
                </c:pt>
                <c:pt idx="3841">
                  <c:v>10.870000000000001</c:v>
                </c:pt>
                <c:pt idx="3842">
                  <c:v>11.16</c:v>
                </c:pt>
                <c:pt idx="3843">
                  <c:v>11.440000000000001</c:v>
                </c:pt>
                <c:pt idx="3844">
                  <c:v>11.73</c:v>
                </c:pt>
                <c:pt idx="3845">
                  <c:v>11.73</c:v>
                </c:pt>
                <c:pt idx="3846">
                  <c:v>11.73</c:v>
                </c:pt>
                <c:pt idx="3847">
                  <c:v>11.73</c:v>
                </c:pt>
                <c:pt idx="3848">
                  <c:v>11.73</c:v>
                </c:pt>
                <c:pt idx="3849">
                  <c:v>11.440000000000001</c:v>
                </c:pt>
                <c:pt idx="3850">
                  <c:v>11.440000000000001</c:v>
                </c:pt>
                <c:pt idx="3851">
                  <c:v>11.440000000000001</c:v>
                </c:pt>
                <c:pt idx="3852">
                  <c:v>11.440000000000001</c:v>
                </c:pt>
                <c:pt idx="3853">
                  <c:v>11.16</c:v>
                </c:pt>
                <c:pt idx="3854">
                  <c:v>11.16</c:v>
                </c:pt>
                <c:pt idx="3855">
                  <c:v>11.16</c:v>
                </c:pt>
                <c:pt idx="3856">
                  <c:v>11.16</c:v>
                </c:pt>
                <c:pt idx="3857">
                  <c:v>10.870000000000001</c:v>
                </c:pt>
                <c:pt idx="3858">
                  <c:v>10.870000000000001</c:v>
                </c:pt>
                <c:pt idx="3859">
                  <c:v>10.58</c:v>
                </c:pt>
                <c:pt idx="3860">
                  <c:v>10.58</c:v>
                </c:pt>
                <c:pt idx="3861">
                  <c:v>10.58</c:v>
                </c:pt>
                <c:pt idx="3862">
                  <c:v>10.3</c:v>
                </c:pt>
                <c:pt idx="3863">
                  <c:v>10.3</c:v>
                </c:pt>
                <c:pt idx="3864">
                  <c:v>10.3</c:v>
                </c:pt>
                <c:pt idx="3865">
                  <c:v>10.020000000000001</c:v>
                </c:pt>
                <c:pt idx="3866">
                  <c:v>10.020000000000001</c:v>
                </c:pt>
                <c:pt idx="3867">
                  <c:v>9.73</c:v>
                </c:pt>
                <c:pt idx="3868">
                  <c:v>9.73</c:v>
                </c:pt>
                <c:pt idx="3869">
                  <c:v>9.73</c:v>
                </c:pt>
                <c:pt idx="3870">
                  <c:v>9.4400000000000013</c:v>
                </c:pt>
                <c:pt idx="3871">
                  <c:v>9.4400000000000013</c:v>
                </c:pt>
                <c:pt idx="3872">
                  <c:v>9.4400000000000013</c:v>
                </c:pt>
                <c:pt idx="3873">
                  <c:v>9.4400000000000013</c:v>
                </c:pt>
                <c:pt idx="3874">
                  <c:v>9.4400000000000013</c:v>
                </c:pt>
                <c:pt idx="3875">
                  <c:v>9.4400000000000013</c:v>
                </c:pt>
                <c:pt idx="3876">
                  <c:v>9.4400000000000013</c:v>
                </c:pt>
                <c:pt idx="3877">
                  <c:v>9.4400000000000013</c:v>
                </c:pt>
                <c:pt idx="3878">
                  <c:v>9.4400000000000013</c:v>
                </c:pt>
                <c:pt idx="3879">
                  <c:v>9.73</c:v>
                </c:pt>
                <c:pt idx="3880">
                  <c:v>9.73</c:v>
                </c:pt>
                <c:pt idx="3881">
                  <c:v>10.020000000000001</c:v>
                </c:pt>
                <c:pt idx="3882">
                  <c:v>10.020000000000001</c:v>
                </c:pt>
                <c:pt idx="3883">
                  <c:v>10.3</c:v>
                </c:pt>
                <c:pt idx="3884">
                  <c:v>10.58</c:v>
                </c:pt>
                <c:pt idx="3885">
                  <c:v>10.870000000000001</c:v>
                </c:pt>
                <c:pt idx="3886">
                  <c:v>11.16</c:v>
                </c:pt>
                <c:pt idx="3887">
                  <c:v>11.16</c:v>
                </c:pt>
                <c:pt idx="3888">
                  <c:v>11.440000000000001</c:v>
                </c:pt>
                <c:pt idx="3889">
                  <c:v>11.73</c:v>
                </c:pt>
                <c:pt idx="3890">
                  <c:v>12.020000000000001</c:v>
                </c:pt>
                <c:pt idx="3891">
                  <c:v>12.3</c:v>
                </c:pt>
                <c:pt idx="3892">
                  <c:v>12.3</c:v>
                </c:pt>
                <c:pt idx="3893">
                  <c:v>12.3</c:v>
                </c:pt>
                <c:pt idx="3894">
                  <c:v>12.3</c:v>
                </c:pt>
                <c:pt idx="3895">
                  <c:v>12.020000000000001</c:v>
                </c:pt>
                <c:pt idx="3896">
                  <c:v>12.020000000000001</c:v>
                </c:pt>
                <c:pt idx="3897">
                  <c:v>11.73</c:v>
                </c:pt>
                <c:pt idx="3898">
                  <c:v>11.73</c:v>
                </c:pt>
                <c:pt idx="3899">
                  <c:v>11.440000000000001</c:v>
                </c:pt>
                <c:pt idx="3900">
                  <c:v>11.440000000000001</c:v>
                </c:pt>
                <c:pt idx="3901">
                  <c:v>11.16</c:v>
                </c:pt>
                <c:pt idx="3902">
                  <c:v>11.16</c:v>
                </c:pt>
                <c:pt idx="3903">
                  <c:v>10.870000000000001</c:v>
                </c:pt>
                <c:pt idx="3904">
                  <c:v>10.58</c:v>
                </c:pt>
                <c:pt idx="3905">
                  <c:v>10.3</c:v>
                </c:pt>
                <c:pt idx="3906">
                  <c:v>10.3</c:v>
                </c:pt>
                <c:pt idx="3907">
                  <c:v>10.020000000000001</c:v>
                </c:pt>
                <c:pt idx="3908">
                  <c:v>9.73</c:v>
                </c:pt>
                <c:pt idx="3909">
                  <c:v>9.4400000000000013</c:v>
                </c:pt>
                <c:pt idx="3910">
                  <c:v>9.4400000000000013</c:v>
                </c:pt>
                <c:pt idx="3911">
                  <c:v>9.16</c:v>
                </c:pt>
                <c:pt idx="3912">
                  <c:v>8.870000000000001</c:v>
                </c:pt>
                <c:pt idx="3913">
                  <c:v>8.870000000000001</c:v>
                </c:pt>
                <c:pt idx="3914">
                  <c:v>8.59</c:v>
                </c:pt>
                <c:pt idx="3915">
                  <c:v>8.3000000000000007</c:v>
                </c:pt>
                <c:pt idx="3916">
                  <c:v>8.3000000000000007</c:v>
                </c:pt>
                <c:pt idx="3917">
                  <c:v>8.01</c:v>
                </c:pt>
                <c:pt idx="3918">
                  <c:v>7.7200000000000006</c:v>
                </c:pt>
                <c:pt idx="3919">
                  <c:v>7.7200000000000006</c:v>
                </c:pt>
                <c:pt idx="3920">
                  <c:v>7.4300000000000006</c:v>
                </c:pt>
                <c:pt idx="3921">
                  <c:v>7.4300000000000006</c:v>
                </c:pt>
                <c:pt idx="3922">
                  <c:v>7.15</c:v>
                </c:pt>
                <c:pt idx="3923">
                  <c:v>7.15</c:v>
                </c:pt>
                <c:pt idx="3924">
                  <c:v>7.15</c:v>
                </c:pt>
                <c:pt idx="3925">
                  <c:v>6.86</c:v>
                </c:pt>
                <c:pt idx="3926">
                  <c:v>6.86</c:v>
                </c:pt>
                <c:pt idx="3927">
                  <c:v>6.86</c:v>
                </c:pt>
                <c:pt idx="3928">
                  <c:v>6.86</c:v>
                </c:pt>
                <c:pt idx="3929">
                  <c:v>7.15</c:v>
                </c:pt>
                <c:pt idx="3930">
                  <c:v>7.15</c:v>
                </c:pt>
                <c:pt idx="3931">
                  <c:v>7.4300000000000006</c:v>
                </c:pt>
                <c:pt idx="3932">
                  <c:v>8.01</c:v>
                </c:pt>
                <c:pt idx="3933">
                  <c:v>8.3000000000000007</c:v>
                </c:pt>
                <c:pt idx="3934">
                  <c:v>8.59</c:v>
                </c:pt>
                <c:pt idx="3935">
                  <c:v>8.870000000000001</c:v>
                </c:pt>
                <c:pt idx="3936">
                  <c:v>9.16</c:v>
                </c:pt>
                <c:pt idx="3937">
                  <c:v>9.4400000000000013</c:v>
                </c:pt>
                <c:pt idx="3938">
                  <c:v>9.73</c:v>
                </c:pt>
                <c:pt idx="3939">
                  <c:v>9.73</c:v>
                </c:pt>
                <c:pt idx="3940">
                  <c:v>10.020000000000001</c:v>
                </c:pt>
                <c:pt idx="3941">
                  <c:v>10.020000000000001</c:v>
                </c:pt>
                <c:pt idx="3942">
                  <c:v>10.020000000000001</c:v>
                </c:pt>
                <c:pt idx="3943">
                  <c:v>10.020000000000001</c:v>
                </c:pt>
                <c:pt idx="3944">
                  <c:v>9.73</c:v>
                </c:pt>
                <c:pt idx="3945">
                  <c:v>9.73</c:v>
                </c:pt>
                <c:pt idx="3946">
                  <c:v>9.73</c:v>
                </c:pt>
                <c:pt idx="3947">
                  <c:v>9.73</c:v>
                </c:pt>
                <c:pt idx="3948">
                  <c:v>9.4400000000000013</c:v>
                </c:pt>
                <c:pt idx="3949">
                  <c:v>9.4400000000000013</c:v>
                </c:pt>
                <c:pt idx="3950">
                  <c:v>9.16</c:v>
                </c:pt>
                <c:pt idx="3951">
                  <c:v>9.16</c:v>
                </c:pt>
                <c:pt idx="3952">
                  <c:v>8.870000000000001</c:v>
                </c:pt>
                <c:pt idx="3953">
                  <c:v>8.870000000000001</c:v>
                </c:pt>
                <c:pt idx="3954">
                  <c:v>8.59</c:v>
                </c:pt>
                <c:pt idx="3955">
                  <c:v>8.3000000000000007</c:v>
                </c:pt>
                <c:pt idx="3956">
                  <c:v>8.3000000000000007</c:v>
                </c:pt>
                <c:pt idx="3957">
                  <c:v>8.01</c:v>
                </c:pt>
                <c:pt idx="3958">
                  <c:v>8.01</c:v>
                </c:pt>
                <c:pt idx="3959">
                  <c:v>7.7200000000000006</c:v>
                </c:pt>
                <c:pt idx="3960">
                  <c:v>7.7200000000000006</c:v>
                </c:pt>
                <c:pt idx="3961">
                  <c:v>7.4300000000000006</c:v>
                </c:pt>
                <c:pt idx="3962">
                  <c:v>7.15</c:v>
                </c:pt>
                <c:pt idx="3963">
                  <c:v>7.15</c:v>
                </c:pt>
                <c:pt idx="3964">
                  <c:v>6.86</c:v>
                </c:pt>
                <c:pt idx="3965">
                  <c:v>6.86</c:v>
                </c:pt>
                <c:pt idx="3966">
                  <c:v>6.57</c:v>
                </c:pt>
                <c:pt idx="3967">
                  <c:v>6.57</c:v>
                </c:pt>
                <c:pt idx="3968">
                  <c:v>6.57</c:v>
                </c:pt>
                <c:pt idx="3969">
                  <c:v>6.29</c:v>
                </c:pt>
                <c:pt idx="3970">
                  <c:v>6.29</c:v>
                </c:pt>
                <c:pt idx="3971">
                  <c:v>6</c:v>
                </c:pt>
                <c:pt idx="3972">
                  <c:v>6</c:v>
                </c:pt>
                <c:pt idx="3973">
                  <c:v>6</c:v>
                </c:pt>
                <c:pt idx="3974">
                  <c:v>6</c:v>
                </c:pt>
                <c:pt idx="3975">
                  <c:v>6</c:v>
                </c:pt>
                <c:pt idx="3976">
                  <c:v>6</c:v>
                </c:pt>
                <c:pt idx="3977">
                  <c:v>6</c:v>
                </c:pt>
                <c:pt idx="3978">
                  <c:v>6.29</c:v>
                </c:pt>
                <c:pt idx="3979">
                  <c:v>6.57</c:v>
                </c:pt>
                <c:pt idx="3980">
                  <c:v>6.86</c:v>
                </c:pt>
                <c:pt idx="3981">
                  <c:v>7.15</c:v>
                </c:pt>
                <c:pt idx="3982">
                  <c:v>7.4300000000000006</c:v>
                </c:pt>
                <c:pt idx="3983">
                  <c:v>7.7200000000000006</c:v>
                </c:pt>
                <c:pt idx="3984">
                  <c:v>8.01</c:v>
                </c:pt>
                <c:pt idx="3985">
                  <c:v>8.3000000000000007</c:v>
                </c:pt>
                <c:pt idx="3986">
                  <c:v>8.870000000000001</c:v>
                </c:pt>
                <c:pt idx="3987">
                  <c:v>8.870000000000001</c:v>
                </c:pt>
                <c:pt idx="3988">
                  <c:v>9.16</c:v>
                </c:pt>
                <c:pt idx="3989">
                  <c:v>9.16</c:v>
                </c:pt>
                <c:pt idx="3990">
                  <c:v>9.4400000000000013</c:v>
                </c:pt>
                <c:pt idx="3991">
                  <c:v>9.4400000000000013</c:v>
                </c:pt>
                <c:pt idx="3992">
                  <c:v>9.16</c:v>
                </c:pt>
                <c:pt idx="3993">
                  <c:v>9.16</c:v>
                </c:pt>
                <c:pt idx="3994">
                  <c:v>9.16</c:v>
                </c:pt>
                <c:pt idx="3995">
                  <c:v>9.16</c:v>
                </c:pt>
                <c:pt idx="3996">
                  <c:v>9.16</c:v>
                </c:pt>
                <c:pt idx="3997">
                  <c:v>8.870000000000001</c:v>
                </c:pt>
                <c:pt idx="3998">
                  <c:v>8.870000000000001</c:v>
                </c:pt>
                <c:pt idx="3999">
                  <c:v>8.870000000000001</c:v>
                </c:pt>
                <c:pt idx="4000">
                  <c:v>8.59</c:v>
                </c:pt>
                <c:pt idx="4001">
                  <c:v>8.3000000000000007</c:v>
                </c:pt>
                <c:pt idx="4002">
                  <c:v>8.3000000000000007</c:v>
                </c:pt>
                <c:pt idx="4003">
                  <c:v>8.01</c:v>
                </c:pt>
                <c:pt idx="4004">
                  <c:v>8.01</c:v>
                </c:pt>
                <c:pt idx="4005">
                  <c:v>7.7200000000000006</c:v>
                </c:pt>
                <c:pt idx="4006">
                  <c:v>7.7200000000000006</c:v>
                </c:pt>
                <c:pt idx="4007">
                  <c:v>7.4300000000000006</c:v>
                </c:pt>
                <c:pt idx="4008">
                  <c:v>7.15</c:v>
                </c:pt>
                <c:pt idx="4009">
                  <c:v>7.15</c:v>
                </c:pt>
                <c:pt idx="4010">
                  <c:v>7.15</c:v>
                </c:pt>
                <c:pt idx="4011">
                  <c:v>6.86</c:v>
                </c:pt>
                <c:pt idx="4012">
                  <c:v>6.86</c:v>
                </c:pt>
                <c:pt idx="4013">
                  <c:v>6.57</c:v>
                </c:pt>
                <c:pt idx="4014">
                  <c:v>6.57</c:v>
                </c:pt>
                <c:pt idx="4015">
                  <c:v>6.29</c:v>
                </c:pt>
                <c:pt idx="4016">
                  <c:v>6.29</c:v>
                </c:pt>
                <c:pt idx="4017">
                  <c:v>6</c:v>
                </c:pt>
                <c:pt idx="4018">
                  <c:v>6</c:v>
                </c:pt>
                <c:pt idx="4019">
                  <c:v>6</c:v>
                </c:pt>
                <c:pt idx="4020">
                  <c:v>5.7200000000000006</c:v>
                </c:pt>
                <c:pt idx="4021">
                  <c:v>5.7200000000000006</c:v>
                </c:pt>
                <c:pt idx="4022">
                  <c:v>5.7200000000000006</c:v>
                </c:pt>
                <c:pt idx="4023">
                  <c:v>5.7200000000000006</c:v>
                </c:pt>
                <c:pt idx="4024">
                  <c:v>6</c:v>
                </c:pt>
                <c:pt idx="4025">
                  <c:v>6</c:v>
                </c:pt>
                <c:pt idx="4026">
                  <c:v>6.29</c:v>
                </c:pt>
                <c:pt idx="4027">
                  <c:v>6.57</c:v>
                </c:pt>
                <c:pt idx="4028">
                  <c:v>6.86</c:v>
                </c:pt>
                <c:pt idx="4029">
                  <c:v>7.15</c:v>
                </c:pt>
                <c:pt idx="4030">
                  <c:v>7.4300000000000006</c:v>
                </c:pt>
                <c:pt idx="4031">
                  <c:v>7.7200000000000006</c:v>
                </c:pt>
                <c:pt idx="4032">
                  <c:v>8.01</c:v>
                </c:pt>
                <c:pt idx="4033">
                  <c:v>8.3000000000000007</c:v>
                </c:pt>
                <c:pt idx="4034">
                  <c:v>8.59</c:v>
                </c:pt>
                <c:pt idx="4035">
                  <c:v>8.870000000000001</c:v>
                </c:pt>
                <c:pt idx="4036">
                  <c:v>9.16</c:v>
                </c:pt>
                <c:pt idx="4037">
                  <c:v>9.4400000000000013</c:v>
                </c:pt>
                <c:pt idx="4038">
                  <c:v>9.4400000000000013</c:v>
                </c:pt>
                <c:pt idx="4039">
                  <c:v>9.4400000000000013</c:v>
                </c:pt>
                <c:pt idx="4040">
                  <c:v>9.4400000000000013</c:v>
                </c:pt>
                <c:pt idx="4041">
                  <c:v>9.4400000000000013</c:v>
                </c:pt>
                <c:pt idx="4042">
                  <c:v>9.4400000000000013</c:v>
                </c:pt>
                <c:pt idx="4043">
                  <c:v>9.4400000000000013</c:v>
                </c:pt>
                <c:pt idx="4044">
                  <c:v>9.16</c:v>
                </c:pt>
                <c:pt idx="4045">
                  <c:v>9.16</c:v>
                </c:pt>
                <c:pt idx="4046">
                  <c:v>9.16</c:v>
                </c:pt>
                <c:pt idx="4047">
                  <c:v>8.870000000000001</c:v>
                </c:pt>
                <c:pt idx="4048">
                  <c:v>8.870000000000001</c:v>
                </c:pt>
                <c:pt idx="4049">
                  <c:v>8.870000000000001</c:v>
                </c:pt>
                <c:pt idx="4050">
                  <c:v>8.59</c:v>
                </c:pt>
                <c:pt idx="4051">
                  <c:v>8.3000000000000007</c:v>
                </c:pt>
                <c:pt idx="4052">
                  <c:v>8.3000000000000007</c:v>
                </c:pt>
              </c:numCache>
            </c:numRef>
          </c:yVal>
          <c:smooth val="1"/>
        </c:ser>
        <c:ser>
          <c:idx val="5"/>
          <c:order val="1"/>
          <c:tx>
            <c:v>Hangman at Waverly</c:v>
          </c:tx>
          <c:spPr>
            <a:ln w="12700"/>
          </c:spPr>
          <c:marker>
            <c:symbol val="none"/>
          </c:marker>
          <c:xVal>
            <c:numRef>
              <c:f>waverly!$A$2:$A$4052</c:f>
              <c:numCache>
                <c:formatCode>m/d/yy\ h:mm;@</c:formatCode>
                <c:ptCount val="4051"/>
                <c:pt idx="0">
                  <c:v>42192.617083333331</c:v>
                </c:pt>
                <c:pt idx="1">
                  <c:v>42192.637916666667</c:v>
                </c:pt>
                <c:pt idx="2">
                  <c:v>42192.658750000002</c:v>
                </c:pt>
                <c:pt idx="3">
                  <c:v>42192.679583333331</c:v>
                </c:pt>
                <c:pt idx="4">
                  <c:v>42192.700416666667</c:v>
                </c:pt>
                <c:pt idx="5">
                  <c:v>42192.721250000002</c:v>
                </c:pt>
                <c:pt idx="6">
                  <c:v>42192.742083333331</c:v>
                </c:pt>
                <c:pt idx="7">
                  <c:v>42192.762916666667</c:v>
                </c:pt>
                <c:pt idx="8">
                  <c:v>42192.783750000002</c:v>
                </c:pt>
                <c:pt idx="9">
                  <c:v>42192.804583333331</c:v>
                </c:pt>
                <c:pt idx="10">
                  <c:v>42192.825416666667</c:v>
                </c:pt>
                <c:pt idx="11">
                  <c:v>42192.846250000002</c:v>
                </c:pt>
                <c:pt idx="12">
                  <c:v>42192.867083333331</c:v>
                </c:pt>
                <c:pt idx="13">
                  <c:v>42192.887916666667</c:v>
                </c:pt>
                <c:pt idx="14">
                  <c:v>42192.908750000002</c:v>
                </c:pt>
                <c:pt idx="15">
                  <c:v>42192.929583333331</c:v>
                </c:pt>
                <c:pt idx="16">
                  <c:v>42192.950416666667</c:v>
                </c:pt>
                <c:pt idx="17">
                  <c:v>42192.971250000002</c:v>
                </c:pt>
                <c:pt idx="18">
                  <c:v>42192.992083333331</c:v>
                </c:pt>
                <c:pt idx="19">
                  <c:v>42193.012916666667</c:v>
                </c:pt>
                <c:pt idx="20">
                  <c:v>42193.033750000002</c:v>
                </c:pt>
                <c:pt idx="21">
                  <c:v>42193.054583333331</c:v>
                </c:pt>
                <c:pt idx="22">
                  <c:v>42193.075416666667</c:v>
                </c:pt>
                <c:pt idx="23">
                  <c:v>42193.096250000002</c:v>
                </c:pt>
                <c:pt idx="24">
                  <c:v>42193.117083333331</c:v>
                </c:pt>
                <c:pt idx="25">
                  <c:v>42193.137916666667</c:v>
                </c:pt>
                <c:pt idx="26">
                  <c:v>42193.158750000002</c:v>
                </c:pt>
                <c:pt idx="27">
                  <c:v>42193.179583333331</c:v>
                </c:pt>
                <c:pt idx="28">
                  <c:v>42193.200416666667</c:v>
                </c:pt>
                <c:pt idx="29">
                  <c:v>42193.221250000002</c:v>
                </c:pt>
                <c:pt idx="30">
                  <c:v>42193.242083333331</c:v>
                </c:pt>
                <c:pt idx="31">
                  <c:v>42193.262916666667</c:v>
                </c:pt>
                <c:pt idx="32">
                  <c:v>42193.283750000002</c:v>
                </c:pt>
                <c:pt idx="33">
                  <c:v>42193.304583333331</c:v>
                </c:pt>
                <c:pt idx="34">
                  <c:v>42193.325416666667</c:v>
                </c:pt>
                <c:pt idx="35">
                  <c:v>42193.346250000002</c:v>
                </c:pt>
                <c:pt idx="36">
                  <c:v>42193.367083333331</c:v>
                </c:pt>
                <c:pt idx="37">
                  <c:v>42193.387916666667</c:v>
                </c:pt>
                <c:pt idx="38">
                  <c:v>42193.408750000002</c:v>
                </c:pt>
                <c:pt idx="39">
                  <c:v>42193.429583333331</c:v>
                </c:pt>
                <c:pt idx="40">
                  <c:v>42193.450416666667</c:v>
                </c:pt>
                <c:pt idx="41">
                  <c:v>42193.471250000002</c:v>
                </c:pt>
                <c:pt idx="42">
                  <c:v>42193.492083333331</c:v>
                </c:pt>
                <c:pt idx="43">
                  <c:v>42193.512916666667</c:v>
                </c:pt>
                <c:pt idx="44">
                  <c:v>42193.533750000002</c:v>
                </c:pt>
                <c:pt idx="45">
                  <c:v>42193.554583333331</c:v>
                </c:pt>
                <c:pt idx="46">
                  <c:v>42193.575416666667</c:v>
                </c:pt>
                <c:pt idx="47">
                  <c:v>42193.596250000002</c:v>
                </c:pt>
                <c:pt idx="48">
                  <c:v>42193.617083333331</c:v>
                </c:pt>
                <c:pt idx="49">
                  <c:v>42193.637916666667</c:v>
                </c:pt>
                <c:pt idx="50">
                  <c:v>42193.658750000002</c:v>
                </c:pt>
                <c:pt idx="51">
                  <c:v>42193.679583333331</c:v>
                </c:pt>
                <c:pt idx="52">
                  <c:v>42193.700416666667</c:v>
                </c:pt>
                <c:pt idx="53">
                  <c:v>42193.721250000002</c:v>
                </c:pt>
                <c:pt idx="54">
                  <c:v>42193.742083333331</c:v>
                </c:pt>
                <c:pt idx="55">
                  <c:v>42193.762916666667</c:v>
                </c:pt>
                <c:pt idx="56">
                  <c:v>42193.783750000002</c:v>
                </c:pt>
                <c:pt idx="57">
                  <c:v>42193.804583333331</c:v>
                </c:pt>
                <c:pt idx="58">
                  <c:v>42193.825416666667</c:v>
                </c:pt>
                <c:pt idx="59">
                  <c:v>42193.846250000002</c:v>
                </c:pt>
                <c:pt idx="60">
                  <c:v>42193.867083333331</c:v>
                </c:pt>
                <c:pt idx="61">
                  <c:v>42193.887916666667</c:v>
                </c:pt>
                <c:pt idx="62">
                  <c:v>42193.908750000002</c:v>
                </c:pt>
                <c:pt idx="63">
                  <c:v>42193.929583333331</c:v>
                </c:pt>
                <c:pt idx="64">
                  <c:v>42193.950416666667</c:v>
                </c:pt>
                <c:pt idx="65">
                  <c:v>42193.971250000002</c:v>
                </c:pt>
                <c:pt idx="66">
                  <c:v>42193.992083333331</c:v>
                </c:pt>
                <c:pt idx="67">
                  <c:v>42194.012916666667</c:v>
                </c:pt>
                <c:pt idx="68">
                  <c:v>42194.033750000002</c:v>
                </c:pt>
                <c:pt idx="69">
                  <c:v>42194.054583333331</c:v>
                </c:pt>
                <c:pt idx="70">
                  <c:v>42194.075416666667</c:v>
                </c:pt>
                <c:pt idx="71">
                  <c:v>42194.096250000002</c:v>
                </c:pt>
                <c:pt idx="72">
                  <c:v>42194.117083333331</c:v>
                </c:pt>
                <c:pt idx="73">
                  <c:v>42194.137916666667</c:v>
                </c:pt>
                <c:pt idx="74">
                  <c:v>42194.158750000002</c:v>
                </c:pt>
                <c:pt idx="75">
                  <c:v>42194.179583333331</c:v>
                </c:pt>
                <c:pt idx="76">
                  <c:v>42194.200416666667</c:v>
                </c:pt>
                <c:pt idx="77">
                  <c:v>42194.221250000002</c:v>
                </c:pt>
                <c:pt idx="78">
                  <c:v>42194.242083333331</c:v>
                </c:pt>
                <c:pt idx="79">
                  <c:v>42194.262916666667</c:v>
                </c:pt>
                <c:pt idx="80">
                  <c:v>42194.283750000002</c:v>
                </c:pt>
                <c:pt idx="81">
                  <c:v>42194.304583333331</c:v>
                </c:pt>
                <c:pt idx="82">
                  <c:v>42194.325416666667</c:v>
                </c:pt>
                <c:pt idx="83">
                  <c:v>42194.346250000002</c:v>
                </c:pt>
                <c:pt idx="84">
                  <c:v>42194.367083333331</c:v>
                </c:pt>
                <c:pt idx="85">
                  <c:v>42194.387916666667</c:v>
                </c:pt>
                <c:pt idx="86">
                  <c:v>42194.408750000002</c:v>
                </c:pt>
                <c:pt idx="87">
                  <c:v>42194.429583333331</c:v>
                </c:pt>
                <c:pt idx="88">
                  <c:v>42194.450416666667</c:v>
                </c:pt>
                <c:pt idx="89">
                  <c:v>42194.471250000002</c:v>
                </c:pt>
                <c:pt idx="90">
                  <c:v>42194.492083333331</c:v>
                </c:pt>
                <c:pt idx="91">
                  <c:v>42194.512916666667</c:v>
                </c:pt>
                <c:pt idx="92">
                  <c:v>42194.533750000002</c:v>
                </c:pt>
                <c:pt idx="93">
                  <c:v>42194.554583333331</c:v>
                </c:pt>
                <c:pt idx="94">
                  <c:v>42194.575416666667</c:v>
                </c:pt>
                <c:pt idx="95">
                  <c:v>42194.596250000002</c:v>
                </c:pt>
                <c:pt idx="96">
                  <c:v>42194.617083333331</c:v>
                </c:pt>
                <c:pt idx="97">
                  <c:v>42194.637916666667</c:v>
                </c:pt>
                <c:pt idx="98">
                  <c:v>42194.658750000002</c:v>
                </c:pt>
                <c:pt idx="99">
                  <c:v>42194.679583333331</c:v>
                </c:pt>
                <c:pt idx="100">
                  <c:v>42194.700416666667</c:v>
                </c:pt>
                <c:pt idx="101">
                  <c:v>42194.721250000002</c:v>
                </c:pt>
                <c:pt idx="102">
                  <c:v>42194.742083333331</c:v>
                </c:pt>
                <c:pt idx="103">
                  <c:v>42194.762916666667</c:v>
                </c:pt>
                <c:pt idx="104">
                  <c:v>42194.783750000002</c:v>
                </c:pt>
                <c:pt idx="105">
                  <c:v>42194.804583333331</c:v>
                </c:pt>
                <c:pt idx="106">
                  <c:v>42194.825416666667</c:v>
                </c:pt>
                <c:pt idx="107">
                  <c:v>42194.846250000002</c:v>
                </c:pt>
                <c:pt idx="108">
                  <c:v>42194.867083333331</c:v>
                </c:pt>
                <c:pt idx="109">
                  <c:v>42194.887916666667</c:v>
                </c:pt>
                <c:pt idx="110">
                  <c:v>42194.908750000002</c:v>
                </c:pt>
                <c:pt idx="111">
                  <c:v>42194.929583333331</c:v>
                </c:pt>
                <c:pt idx="112">
                  <c:v>42194.950416666667</c:v>
                </c:pt>
                <c:pt idx="113">
                  <c:v>42194.971250000002</c:v>
                </c:pt>
                <c:pt idx="114">
                  <c:v>42194.992083333331</c:v>
                </c:pt>
                <c:pt idx="115">
                  <c:v>42195.012916666667</c:v>
                </c:pt>
                <c:pt idx="116">
                  <c:v>42195.033750000002</c:v>
                </c:pt>
                <c:pt idx="117">
                  <c:v>42195.054583333331</c:v>
                </c:pt>
                <c:pt idx="118">
                  <c:v>42195.075416666667</c:v>
                </c:pt>
                <c:pt idx="119">
                  <c:v>42195.096250000002</c:v>
                </c:pt>
                <c:pt idx="120">
                  <c:v>42195.117083333331</c:v>
                </c:pt>
                <c:pt idx="121">
                  <c:v>42195.137916666667</c:v>
                </c:pt>
                <c:pt idx="122">
                  <c:v>42195.158750000002</c:v>
                </c:pt>
                <c:pt idx="123">
                  <c:v>42195.179583333331</c:v>
                </c:pt>
                <c:pt idx="124">
                  <c:v>42195.200416666667</c:v>
                </c:pt>
                <c:pt idx="125">
                  <c:v>42195.221250000002</c:v>
                </c:pt>
                <c:pt idx="126">
                  <c:v>42195.242083333331</c:v>
                </c:pt>
                <c:pt idx="127">
                  <c:v>42195.262916666667</c:v>
                </c:pt>
                <c:pt idx="128">
                  <c:v>42195.283750000002</c:v>
                </c:pt>
                <c:pt idx="129">
                  <c:v>42195.304583333331</c:v>
                </c:pt>
                <c:pt idx="130">
                  <c:v>42195.325416666667</c:v>
                </c:pt>
                <c:pt idx="131">
                  <c:v>42195.346250000002</c:v>
                </c:pt>
                <c:pt idx="132">
                  <c:v>42195.367083333331</c:v>
                </c:pt>
                <c:pt idx="133">
                  <c:v>42195.387916666667</c:v>
                </c:pt>
                <c:pt idx="134">
                  <c:v>42195.408750000002</c:v>
                </c:pt>
                <c:pt idx="135">
                  <c:v>42195.429583333331</c:v>
                </c:pt>
                <c:pt idx="136">
                  <c:v>42195.450416666667</c:v>
                </c:pt>
                <c:pt idx="137">
                  <c:v>42195.471250000002</c:v>
                </c:pt>
                <c:pt idx="138">
                  <c:v>42195.492083333331</c:v>
                </c:pt>
                <c:pt idx="139">
                  <c:v>42195.512916666667</c:v>
                </c:pt>
                <c:pt idx="140">
                  <c:v>42195.533750000002</c:v>
                </c:pt>
                <c:pt idx="141">
                  <c:v>42195.554583333331</c:v>
                </c:pt>
                <c:pt idx="142">
                  <c:v>42195.575416666667</c:v>
                </c:pt>
                <c:pt idx="143">
                  <c:v>42195.596250000002</c:v>
                </c:pt>
                <c:pt idx="144">
                  <c:v>42195.617083333331</c:v>
                </c:pt>
                <c:pt idx="145">
                  <c:v>42195.637916666667</c:v>
                </c:pt>
                <c:pt idx="146">
                  <c:v>42195.658750000002</c:v>
                </c:pt>
                <c:pt idx="147">
                  <c:v>42195.679583333331</c:v>
                </c:pt>
                <c:pt idx="148">
                  <c:v>42195.700416666667</c:v>
                </c:pt>
                <c:pt idx="149">
                  <c:v>42195.721250000002</c:v>
                </c:pt>
                <c:pt idx="150">
                  <c:v>42195.742083333331</c:v>
                </c:pt>
                <c:pt idx="151">
                  <c:v>42195.762916666667</c:v>
                </c:pt>
                <c:pt idx="152">
                  <c:v>42195.783750000002</c:v>
                </c:pt>
                <c:pt idx="153">
                  <c:v>42195.804583333331</c:v>
                </c:pt>
                <c:pt idx="154">
                  <c:v>42195.825416666667</c:v>
                </c:pt>
                <c:pt idx="155">
                  <c:v>42195.846250000002</c:v>
                </c:pt>
                <c:pt idx="156">
                  <c:v>42195.867083333331</c:v>
                </c:pt>
                <c:pt idx="157">
                  <c:v>42195.887916666667</c:v>
                </c:pt>
                <c:pt idx="158">
                  <c:v>42195.908750000002</c:v>
                </c:pt>
                <c:pt idx="159">
                  <c:v>42195.929583333331</c:v>
                </c:pt>
                <c:pt idx="160">
                  <c:v>42195.950416666667</c:v>
                </c:pt>
                <c:pt idx="161">
                  <c:v>42195.971250000002</c:v>
                </c:pt>
                <c:pt idx="162">
                  <c:v>42195.992083333331</c:v>
                </c:pt>
                <c:pt idx="163">
                  <c:v>42196.012916666667</c:v>
                </c:pt>
                <c:pt idx="164">
                  <c:v>42196.033750000002</c:v>
                </c:pt>
                <c:pt idx="165">
                  <c:v>42196.054583333331</c:v>
                </c:pt>
                <c:pt idx="166">
                  <c:v>42196.075416666667</c:v>
                </c:pt>
                <c:pt idx="167">
                  <c:v>42196.096250000002</c:v>
                </c:pt>
                <c:pt idx="168">
                  <c:v>42196.117083333331</c:v>
                </c:pt>
                <c:pt idx="169">
                  <c:v>42196.137916666667</c:v>
                </c:pt>
                <c:pt idx="170">
                  <c:v>42196.158750000002</c:v>
                </c:pt>
                <c:pt idx="171">
                  <c:v>42196.179583333331</c:v>
                </c:pt>
                <c:pt idx="172">
                  <c:v>42196.200416666667</c:v>
                </c:pt>
                <c:pt idx="173">
                  <c:v>42196.221250000002</c:v>
                </c:pt>
                <c:pt idx="174">
                  <c:v>42196.242083333331</c:v>
                </c:pt>
                <c:pt idx="175">
                  <c:v>42196.262916666667</c:v>
                </c:pt>
                <c:pt idx="176">
                  <c:v>42196.283750000002</c:v>
                </c:pt>
                <c:pt idx="177">
                  <c:v>42196.304583333331</c:v>
                </c:pt>
                <c:pt idx="178">
                  <c:v>42196.325416666667</c:v>
                </c:pt>
                <c:pt idx="179">
                  <c:v>42196.346250000002</c:v>
                </c:pt>
                <c:pt idx="180">
                  <c:v>42196.367083333331</c:v>
                </c:pt>
                <c:pt idx="181">
                  <c:v>42196.387916666667</c:v>
                </c:pt>
                <c:pt idx="182">
                  <c:v>42196.408750000002</c:v>
                </c:pt>
                <c:pt idx="183">
                  <c:v>42196.429583333331</c:v>
                </c:pt>
                <c:pt idx="184">
                  <c:v>42196.450416666667</c:v>
                </c:pt>
                <c:pt idx="185">
                  <c:v>42196.471250000002</c:v>
                </c:pt>
                <c:pt idx="186">
                  <c:v>42196.492083333331</c:v>
                </c:pt>
                <c:pt idx="187">
                  <c:v>42196.512916666667</c:v>
                </c:pt>
                <c:pt idx="188">
                  <c:v>42196.533750000002</c:v>
                </c:pt>
                <c:pt idx="189">
                  <c:v>42196.554583333331</c:v>
                </c:pt>
                <c:pt idx="190">
                  <c:v>42196.575416666667</c:v>
                </c:pt>
                <c:pt idx="191">
                  <c:v>42196.596250000002</c:v>
                </c:pt>
                <c:pt idx="192">
                  <c:v>42196.617083333331</c:v>
                </c:pt>
                <c:pt idx="193">
                  <c:v>42196.637916666667</c:v>
                </c:pt>
                <c:pt idx="194">
                  <c:v>42196.658750000002</c:v>
                </c:pt>
                <c:pt idx="195">
                  <c:v>42196.679583333331</c:v>
                </c:pt>
                <c:pt idx="196">
                  <c:v>42196.700416666667</c:v>
                </c:pt>
                <c:pt idx="197">
                  <c:v>42196.721250000002</c:v>
                </c:pt>
                <c:pt idx="198">
                  <c:v>42196.742083333331</c:v>
                </c:pt>
                <c:pt idx="199">
                  <c:v>42196.762916666667</c:v>
                </c:pt>
                <c:pt idx="200">
                  <c:v>42196.783750000002</c:v>
                </c:pt>
                <c:pt idx="201">
                  <c:v>42196.804583333331</c:v>
                </c:pt>
                <c:pt idx="202">
                  <c:v>42196.825416666667</c:v>
                </c:pt>
                <c:pt idx="203">
                  <c:v>42196.846250000002</c:v>
                </c:pt>
                <c:pt idx="204">
                  <c:v>42196.867083333331</c:v>
                </c:pt>
                <c:pt idx="205">
                  <c:v>42196.887916666667</c:v>
                </c:pt>
                <c:pt idx="206">
                  <c:v>42196.908750000002</c:v>
                </c:pt>
                <c:pt idx="207">
                  <c:v>42196.929583333331</c:v>
                </c:pt>
                <c:pt idx="208">
                  <c:v>42196.950416666667</c:v>
                </c:pt>
                <c:pt idx="209">
                  <c:v>42196.971250000002</c:v>
                </c:pt>
                <c:pt idx="210">
                  <c:v>42196.992083333331</c:v>
                </c:pt>
                <c:pt idx="211">
                  <c:v>42197.012916666667</c:v>
                </c:pt>
                <c:pt idx="212">
                  <c:v>42197.033750000002</c:v>
                </c:pt>
                <c:pt idx="213">
                  <c:v>42197.054583333331</c:v>
                </c:pt>
                <c:pt idx="214">
                  <c:v>42197.075416666667</c:v>
                </c:pt>
                <c:pt idx="215">
                  <c:v>42197.096250000002</c:v>
                </c:pt>
                <c:pt idx="216">
                  <c:v>42197.117083333331</c:v>
                </c:pt>
                <c:pt idx="217">
                  <c:v>42197.137916666667</c:v>
                </c:pt>
                <c:pt idx="218">
                  <c:v>42197.158750000002</c:v>
                </c:pt>
                <c:pt idx="219">
                  <c:v>42197.179583333331</c:v>
                </c:pt>
                <c:pt idx="220">
                  <c:v>42197.200416666667</c:v>
                </c:pt>
                <c:pt idx="221">
                  <c:v>42197.221250000002</c:v>
                </c:pt>
                <c:pt idx="222">
                  <c:v>42197.242083333331</c:v>
                </c:pt>
                <c:pt idx="223">
                  <c:v>42197.262916666667</c:v>
                </c:pt>
                <c:pt idx="224">
                  <c:v>42197.283750000002</c:v>
                </c:pt>
                <c:pt idx="225">
                  <c:v>42197.304583333331</c:v>
                </c:pt>
                <c:pt idx="226">
                  <c:v>42197.325416666667</c:v>
                </c:pt>
                <c:pt idx="227">
                  <c:v>42197.346250000002</c:v>
                </c:pt>
                <c:pt idx="228">
                  <c:v>42197.367083333331</c:v>
                </c:pt>
                <c:pt idx="229">
                  <c:v>42197.387916666667</c:v>
                </c:pt>
                <c:pt idx="230">
                  <c:v>42197.408750000002</c:v>
                </c:pt>
                <c:pt idx="231">
                  <c:v>42197.429583333331</c:v>
                </c:pt>
                <c:pt idx="232">
                  <c:v>42197.450416666667</c:v>
                </c:pt>
                <c:pt idx="233">
                  <c:v>42197.471250000002</c:v>
                </c:pt>
                <c:pt idx="234">
                  <c:v>42197.492083333331</c:v>
                </c:pt>
                <c:pt idx="235">
                  <c:v>42197.512916666667</c:v>
                </c:pt>
                <c:pt idx="236">
                  <c:v>42197.533750000002</c:v>
                </c:pt>
                <c:pt idx="237">
                  <c:v>42197.554583333331</c:v>
                </c:pt>
                <c:pt idx="238">
                  <c:v>42197.575416666667</c:v>
                </c:pt>
                <c:pt idx="239">
                  <c:v>42197.596250000002</c:v>
                </c:pt>
                <c:pt idx="240">
                  <c:v>42197.617083333331</c:v>
                </c:pt>
                <c:pt idx="241">
                  <c:v>42197.637916666667</c:v>
                </c:pt>
                <c:pt idx="242">
                  <c:v>42197.658750000002</c:v>
                </c:pt>
                <c:pt idx="243">
                  <c:v>42197.679583333331</c:v>
                </c:pt>
                <c:pt idx="244">
                  <c:v>42197.700416666667</c:v>
                </c:pt>
                <c:pt idx="245">
                  <c:v>42197.721250000002</c:v>
                </c:pt>
                <c:pt idx="246">
                  <c:v>42197.742083333331</c:v>
                </c:pt>
                <c:pt idx="247">
                  <c:v>42197.762916666667</c:v>
                </c:pt>
                <c:pt idx="248">
                  <c:v>42197.783750000002</c:v>
                </c:pt>
                <c:pt idx="249">
                  <c:v>42197.804583333331</c:v>
                </c:pt>
                <c:pt idx="250">
                  <c:v>42197.825416666667</c:v>
                </c:pt>
                <c:pt idx="251">
                  <c:v>42197.846250000002</c:v>
                </c:pt>
                <c:pt idx="252">
                  <c:v>42197.867083333331</c:v>
                </c:pt>
                <c:pt idx="253">
                  <c:v>42197.887916666667</c:v>
                </c:pt>
                <c:pt idx="254">
                  <c:v>42197.908750000002</c:v>
                </c:pt>
                <c:pt idx="255">
                  <c:v>42197.929583333331</c:v>
                </c:pt>
                <c:pt idx="256">
                  <c:v>42197.950416666667</c:v>
                </c:pt>
                <c:pt idx="257">
                  <c:v>42197.971250000002</c:v>
                </c:pt>
                <c:pt idx="258">
                  <c:v>42197.992083333331</c:v>
                </c:pt>
                <c:pt idx="259">
                  <c:v>42198.012916666667</c:v>
                </c:pt>
                <c:pt idx="260">
                  <c:v>42198.033750000002</c:v>
                </c:pt>
                <c:pt idx="261">
                  <c:v>42198.054583333331</c:v>
                </c:pt>
                <c:pt idx="262">
                  <c:v>42198.075416666667</c:v>
                </c:pt>
                <c:pt idx="263">
                  <c:v>42198.096250000002</c:v>
                </c:pt>
                <c:pt idx="264">
                  <c:v>42198.117083333331</c:v>
                </c:pt>
                <c:pt idx="265">
                  <c:v>42198.137916666667</c:v>
                </c:pt>
                <c:pt idx="266">
                  <c:v>42198.158750000002</c:v>
                </c:pt>
                <c:pt idx="267">
                  <c:v>42198.179583333331</c:v>
                </c:pt>
                <c:pt idx="268">
                  <c:v>42198.200416666667</c:v>
                </c:pt>
                <c:pt idx="269">
                  <c:v>42198.221250000002</c:v>
                </c:pt>
                <c:pt idx="270">
                  <c:v>42198.242083333331</c:v>
                </c:pt>
                <c:pt idx="271">
                  <c:v>42198.262916666667</c:v>
                </c:pt>
                <c:pt idx="272">
                  <c:v>42198.283750000002</c:v>
                </c:pt>
                <c:pt idx="273">
                  <c:v>42198.304583333331</c:v>
                </c:pt>
                <c:pt idx="274">
                  <c:v>42198.325416666667</c:v>
                </c:pt>
                <c:pt idx="275">
                  <c:v>42198.346250000002</c:v>
                </c:pt>
                <c:pt idx="276">
                  <c:v>42198.367083333331</c:v>
                </c:pt>
                <c:pt idx="277">
                  <c:v>42198.387916666667</c:v>
                </c:pt>
                <c:pt idx="278">
                  <c:v>42198.408750000002</c:v>
                </c:pt>
                <c:pt idx="279">
                  <c:v>42198.429583333331</c:v>
                </c:pt>
                <c:pt idx="280">
                  <c:v>42198.450416666667</c:v>
                </c:pt>
                <c:pt idx="281">
                  <c:v>42198.471250000002</c:v>
                </c:pt>
                <c:pt idx="282">
                  <c:v>42198.492083333331</c:v>
                </c:pt>
                <c:pt idx="283">
                  <c:v>42198.512916666667</c:v>
                </c:pt>
                <c:pt idx="284">
                  <c:v>42198.533750000002</c:v>
                </c:pt>
                <c:pt idx="285">
                  <c:v>42198.554583333331</c:v>
                </c:pt>
                <c:pt idx="286">
                  <c:v>42198.575416666667</c:v>
                </c:pt>
                <c:pt idx="287">
                  <c:v>42198.596250000002</c:v>
                </c:pt>
                <c:pt idx="288">
                  <c:v>42198.617083333331</c:v>
                </c:pt>
                <c:pt idx="289">
                  <c:v>42198.637916666667</c:v>
                </c:pt>
                <c:pt idx="290">
                  <c:v>42198.658750000002</c:v>
                </c:pt>
                <c:pt idx="291">
                  <c:v>42198.679583333331</c:v>
                </c:pt>
                <c:pt idx="292">
                  <c:v>42198.700416666667</c:v>
                </c:pt>
                <c:pt idx="293">
                  <c:v>42198.721250000002</c:v>
                </c:pt>
                <c:pt idx="294">
                  <c:v>42198.742083333331</c:v>
                </c:pt>
                <c:pt idx="295">
                  <c:v>42198.762916666667</c:v>
                </c:pt>
                <c:pt idx="296">
                  <c:v>42198.783750000002</c:v>
                </c:pt>
                <c:pt idx="297">
                  <c:v>42198.804583333331</c:v>
                </c:pt>
                <c:pt idx="298">
                  <c:v>42198.825416666667</c:v>
                </c:pt>
                <c:pt idx="299">
                  <c:v>42198.846250000002</c:v>
                </c:pt>
                <c:pt idx="300">
                  <c:v>42198.867083333331</c:v>
                </c:pt>
                <c:pt idx="301">
                  <c:v>42198.887916666667</c:v>
                </c:pt>
                <c:pt idx="302">
                  <c:v>42198.908750000002</c:v>
                </c:pt>
                <c:pt idx="303">
                  <c:v>42198.929583333331</c:v>
                </c:pt>
                <c:pt idx="304">
                  <c:v>42198.950416666667</c:v>
                </c:pt>
                <c:pt idx="305">
                  <c:v>42198.971250000002</c:v>
                </c:pt>
                <c:pt idx="306">
                  <c:v>42198.992083333331</c:v>
                </c:pt>
                <c:pt idx="307">
                  <c:v>42199.012916666667</c:v>
                </c:pt>
                <c:pt idx="308">
                  <c:v>42199.033750000002</c:v>
                </c:pt>
                <c:pt idx="309">
                  <c:v>42199.054583333331</c:v>
                </c:pt>
                <c:pt idx="310">
                  <c:v>42199.075416666667</c:v>
                </c:pt>
                <c:pt idx="311">
                  <c:v>42199.096250000002</c:v>
                </c:pt>
                <c:pt idx="312">
                  <c:v>42199.117083333331</c:v>
                </c:pt>
                <c:pt idx="313">
                  <c:v>42199.137916666667</c:v>
                </c:pt>
                <c:pt idx="314">
                  <c:v>42199.158750000002</c:v>
                </c:pt>
                <c:pt idx="315">
                  <c:v>42199.179583333331</c:v>
                </c:pt>
                <c:pt idx="316">
                  <c:v>42199.200416666667</c:v>
                </c:pt>
                <c:pt idx="317">
                  <c:v>42199.221250000002</c:v>
                </c:pt>
                <c:pt idx="318">
                  <c:v>42199.242083333331</c:v>
                </c:pt>
                <c:pt idx="319">
                  <c:v>42199.262916666667</c:v>
                </c:pt>
                <c:pt idx="320">
                  <c:v>42199.283750000002</c:v>
                </c:pt>
                <c:pt idx="321">
                  <c:v>42199.304583333331</c:v>
                </c:pt>
                <c:pt idx="322">
                  <c:v>42199.325416666667</c:v>
                </c:pt>
                <c:pt idx="323">
                  <c:v>42199.346250000002</c:v>
                </c:pt>
                <c:pt idx="324">
                  <c:v>42199.367083333331</c:v>
                </c:pt>
                <c:pt idx="325">
                  <c:v>42199.387916666667</c:v>
                </c:pt>
                <c:pt idx="326">
                  <c:v>42199.408750000002</c:v>
                </c:pt>
                <c:pt idx="327">
                  <c:v>42199.429583333331</c:v>
                </c:pt>
                <c:pt idx="328">
                  <c:v>42199.450416666667</c:v>
                </c:pt>
                <c:pt idx="329">
                  <c:v>42199.471250000002</c:v>
                </c:pt>
                <c:pt idx="330">
                  <c:v>42199.492083333331</c:v>
                </c:pt>
                <c:pt idx="331">
                  <c:v>42199.512916666667</c:v>
                </c:pt>
                <c:pt idx="332">
                  <c:v>42199.533750000002</c:v>
                </c:pt>
                <c:pt idx="333">
                  <c:v>42199.554583333331</c:v>
                </c:pt>
                <c:pt idx="334">
                  <c:v>42199.575416666667</c:v>
                </c:pt>
                <c:pt idx="335">
                  <c:v>42199.596250000002</c:v>
                </c:pt>
                <c:pt idx="336">
                  <c:v>42199.617083333331</c:v>
                </c:pt>
                <c:pt idx="337">
                  <c:v>42199.637916666667</c:v>
                </c:pt>
                <c:pt idx="338">
                  <c:v>42199.658750000002</c:v>
                </c:pt>
                <c:pt idx="339">
                  <c:v>42199.679583333331</c:v>
                </c:pt>
                <c:pt idx="340">
                  <c:v>42199.700416666667</c:v>
                </c:pt>
                <c:pt idx="341">
                  <c:v>42199.721250000002</c:v>
                </c:pt>
                <c:pt idx="342">
                  <c:v>42199.742083333331</c:v>
                </c:pt>
                <c:pt idx="343">
                  <c:v>42199.762916666667</c:v>
                </c:pt>
                <c:pt idx="344">
                  <c:v>42199.783750000002</c:v>
                </c:pt>
                <c:pt idx="345">
                  <c:v>42199.804583333331</c:v>
                </c:pt>
                <c:pt idx="346">
                  <c:v>42199.825416666667</c:v>
                </c:pt>
                <c:pt idx="347">
                  <c:v>42199.846250000002</c:v>
                </c:pt>
                <c:pt idx="348">
                  <c:v>42199.867083333331</c:v>
                </c:pt>
                <c:pt idx="349">
                  <c:v>42199.887916666667</c:v>
                </c:pt>
                <c:pt idx="350">
                  <c:v>42199.908750000002</c:v>
                </c:pt>
                <c:pt idx="351">
                  <c:v>42199.929583333331</c:v>
                </c:pt>
                <c:pt idx="352">
                  <c:v>42199.950416666667</c:v>
                </c:pt>
                <c:pt idx="353">
                  <c:v>42199.971250000002</c:v>
                </c:pt>
                <c:pt idx="354">
                  <c:v>42199.992083333331</c:v>
                </c:pt>
                <c:pt idx="355">
                  <c:v>42200.012916666667</c:v>
                </c:pt>
                <c:pt idx="356">
                  <c:v>42200.033750000002</c:v>
                </c:pt>
                <c:pt idx="357">
                  <c:v>42200.054583333331</c:v>
                </c:pt>
                <c:pt idx="358">
                  <c:v>42200.075416666667</c:v>
                </c:pt>
                <c:pt idx="359">
                  <c:v>42200.096250000002</c:v>
                </c:pt>
                <c:pt idx="360">
                  <c:v>42200.117083333331</c:v>
                </c:pt>
                <c:pt idx="361">
                  <c:v>42200.137916666667</c:v>
                </c:pt>
                <c:pt idx="362">
                  <c:v>42200.158750000002</c:v>
                </c:pt>
                <c:pt idx="363">
                  <c:v>42200.179583333331</c:v>
                </c:pt>
                <c:pt idx="364">
                  <c:v>42200.200416666667</c:v>
                </c:pt>
                <c:pt idx="365">
                  <c:v>42200.221250000002</c:v>
                </c:pt>
                <c:pt idx="366">
                  <c:v>42200.242083333331</c:v>
                </c:pt>
                <c:pt idx="367">
                  <c:v>42200.262916666667</c:v>
                </c:pt>
                <c:pt idx="368">
                  <c:v>42200.283750000002</c:v>
                </c:pt>
                <c:pt idx="369">
                  <c:v>42200.304583333331</c:v>
                </c:pt>
                <c:pt idx="370">
                  <c:v>42200.325416666667</c:v>
                </c:pt>
                <c:pt idx="371">
                  <c:v>42200.346250000002</c:v>
                </c:pt>
                <c:pt idx="372">
                  <c:v>42200.367083333331</c:v>
                </c:pt>
                <c:pt idx="373">
                  <c:v>42200.387916666667</c:v>
                </c:pt>
                <c:pt idx="374">
                  <c:v>42200.408750000002</c:v>
                </c:pt>
                <c:pt idx="375">
                  <c:v>42200.429583333331</c:v>
                </c:pt>
                <c:pt idx="376">
                  <c:v>42200.450416666667</c:v>
                </c:pt>
                <c:pt idx="377">
                  <c:v>42200.471250000002</c:v>
                </c:pt>
                <c:pt idx="378">
                  <c:v>42200.492083333331</c:v>
                </c:pt>
                <c:pt idx="379">
                  <c:v>42200.512916666667</c:v>
                </c:pt>
                <c:pt idx="380">
                  <c:v>42200.533750000002</c:v>
                </c:pt>
                <c:pt idx="381">
                  <c:v>42200.554583333331</c:v>
                </c:pt>
                <c:pt idx="382">
                  <c:v>42200.575416666667</c:v>
                </c:pt>
                <c:pt idx="383">
                  <c:v>42200.596250000002</c:v>
                </c:pt>
                <c:pt idx="384">
                  <c:v>42200.617083333331</c:v>
                </c:pt>
                <c:pt idx="385">
                  <c:v>42200.637916666667</c:v>
                </c:pt>
                <c:pt idx="386">
                  <c:v>42200.658750000002</c:v>
                </c:pt>
                <c:pt idx="387">
                  <c:v>42200.679583333331</c:v>
                </c:pt>
                <c:pt idx="388">
                  <c:v>42200.700416666667</c:v>
                </c:pt>
                <c:pt idx="389">
                  <c:v>42200.721250000002</c:v>
                </c:pt>
                <c:pt idx="390">
                  <c:v>42200.742083333331</c:v>
                </c:pt>
                <c:pt idx="391">
                  <c:v>42200.762916666667</c:v>
                </c:pt>
                <c:pt idx="392">
                  <c:v>42200.783750000002</c:v>
                </c:pt>
                <c:pt idx="393">
                  <c:v>42200.804583333331</c:v>
                </c:pt>
                <c:pt idx="394">
                  <c:v>42200.825416666667</c:v>
                </c:pt>
                <c:pt idx="395">
                  <c:v>42200.846250000002</c:v>
                </c:pt>
                <c:pt idx="396">
                  <c:v>42200.867083333331</c:v>
                </c:pt>
                <c:pt idx="397">
                  <c:v>42200.887916666667</c:v>
                </c:pt>
                <c:pt idx="398">
                  <c:v>42200.908750000002</c:v>
                </c:pt>
                <c:pt idx="399">
                  <c:v>42200.929583333331</c:v>
                </c:pt>
                <c:pt idx="400">
                  <c:v>42200.950416666667</c:v>
                </c:pt>
                <c:pt idx="401">
                  <c:v>42200.971250000002</c:v>
                </c:pt>
                <c:pt idx="402">
                  <c:v>42200.992083333331</c:v>
                </c:pt>
                <c:pt idx="403">
                  <c:v>42201.012916666667</c:v>
                </c:pt>
                <c:pt idx="404">
                  <c:v>42201.033750000002</c:v>
                </c:pt>
                <c:pt idx="405">
                  <c:v>42201.054583333331</c:v>
                </c:pt>
                <c:pt idx="406">
                  <c:v>42201.075416666667</c:v>
                </c:pt>
                <c:pt idx="407">
                  <c:v>42201.096250000002</c:v>
                </c:pt>
                <c:pt idx="408">
                  <c:v>42201.117083333331</c:v>
                </c:pt>
                <c:pt idx="409">
                  <c:v>42201.137916666667</c:v>
                </c:pt>
                <c:pt idx="410">
                  <c:v>42201.158750000002</c:v>
                </c:pt>
                <c:pt idx="411">
                  <c:v>42201.179583333331</c:v>
                </c:pt>
                <c:pt idx="412">
                  <c:v>42201.200416666667</c:v>
                </c:pt>
                <c:pt idx="413">
                  <c:v>42201.221250000002</c:v>
                </c:pt>
                <c:pt idx="414">
                  <c:v>42201.242083333331</c:v>
                </c:pt>
                <c:pt idx="415">
                  <c:v>42201.262916666667</c:v>
                </c:pt>
                <c:pt idx="416">
                  <c:v>42201.283750000002</c:v>
                </c:pt>
                <c:pt idx="417">
                  <c:v>42201.304583333331</c:v>
                </c:pt>
                <c:pt idx="418">
                  <c:v>42201.325416666667</c:v>
                </c:pt>
                <c:pt idx="419">
                  <c:v>42201.346250000002</c:v>
                </c:pt>
                <c:pt idx="420">
                  <c:v>42201.367083333331</c:v>
                </c:pt>
                <c:pt idx="421">
                  <c:v>42201.387916666667</c:v>
                </c:pt>
                <c:pt idx="422">
                  <c:v>42201.408750000002</c:v>
                </c:pt>
                <c:pt idx="423">
                  <c:v>42201.429583333331</c:v>
                </c:pt>
                <c:pt idx="424">
                  <c:v>42201.450416666667</c:v>
                </c:pt>
                <c:pt idx="425">
                  <c:v>42201.471250000002</c:v>
                </c:pt>
                <c:pt idx="426">
                  <c:v>42201.492083333331</c:v>
                </c:pt>
                <c:pt idx="427">
                  <c:v>42201.512916666667</c:v>
                </c:pt>
                <c:pt idx="428">
                  <c:v>42201.533750000002</c:v>
                </c:pt>
                <c:pt idx="429">
                  <c:v>42201.554583333331</c:v>
                </c:pt>
                <c:pt idx="430">
                  <c:v>42201.575416666667</c:v>
                </c:pt>
                <c:pt idx="431">
                  <c:v>42201.596250000002</c:v>
                </c:pt>
                <c:pt idx="432">
                  <c:v>42201.617083333331</c:v>
                </c:pt>
                <c:pt idx="433">
                  <c:v>42201.637916666667</c:v>
                </c:pt>
                <c:pt idx="434">
                  <c:v>42201.658750000002</c:v>
                </c:pt>
                <c:pt idx="435">
                  <c:v>42201.679583333331</c:v>
                </c:pt>
                <c:pt idx="436">
                  <c:v>42201.700416666667</c:v>
                </c:pt>
                <c:pt idx="437">
                  <c:v>42201.721250000002</c:v>
                </c:pt>
                <c:pt idx="438">
                  <c:v>42201.742083333331</c:v>
                </c:pt>
                <c:pt idx="439">
                  <c:v>42201.762916666667</c:v>
                </c:pt>
                <c:pt idx="440">
                  <c:v>42201.783750000002</c:v>
                </c:pt>
                <c:pt idx="441">
                  <c:v>42201.804583333331</c:v>
                </c:pt>
                <c:pt idx="442">
                  <c:v>42201.825416666667</c:v>
                </c:pt>
                <c:pt idx="443">
                  <c:v>42201.846250000002</c:v>
                </c:pt>
                <c:pt idx="444">
                  <c:v>42201.867083333331</c:v>
                </c:pt>
                <c:pt idx="445">
                  <c:v>42201.887916666667</c:v>
                </c:pt>
                <c:pt idx="446">
                  <c:v>42201.908750000002</c:v>
                </c:pt>
                <c:pt idx="447">
                  <c:v>42201.929583333331</c:v>
                </c:pt>
                <c:pt idx="448">
                  <c:v>42201.950416666667</c:v>
                </c:pt>
                <c:pt idx="449">
                  <c:v>42201.971250000002</c:v>
                </c:pt>
                <c:pt idx="450">
                  <c:v>42201.992083333331</c:v>
                </c:pt>
                <c:pt idx="451">
                  <c:v>42202.012916666667</c:v>
                </c:pt>
                <c:pt idx="452">
                  <c:v>42202.033750000002</c:v>
                </c:pt>
                <c:pt idx="453">
                  <c:v>42202.054583333331</c:v>
                </c:pt>
                <c:pt idx="454">
                  <c:v>42202.075416666667</c:v>
                </c:pt>
                <c:pt idx="455">
                  <c:v>42202.096250000002</c:v>
                </c:pt>
                <c:pt idx="456">
                  <c:v>42202.117083333331</c:v>
                </c:pt>
                <c:pt idx="457">
                  <c:v>42202.137916666667</c:v>
                </c:pt>
                <c:pt idx="458">
                  <c:v>42202.158750000002</c:v>
                </c:pt>
                <c:pt idx="459">
                  <c:v>42202.179583333331</c:v>
                </c:pt>
                <c:pt idx="460">
                  <c:v>42202.200416666667</c:v>
                </c:pt>
                <c:pt idx="461">
                  <c:v>42202.221250000002</c:v>
                </c:pt>
                <c:pt idx="462">
                  <c:v>42202.242083333331</c:v>
                </c:pt>
                <c:pt idx="463">
                  <c:v>42202.262916666667</c:v>
                </c:pt>
                <c:pt idx="464">
                  <c:v>42202.283750000002</c:v>
                </c:pt>
                <c:pt idx="465">
                  <c:v>42202.304583333331</c:v>
                </c:pt>
                <c:pt idx="466">
                  <c:v>42202.325416666667</c:v>
                </c:pt>
                <c:pt idx="467">
                  <c:v>42202.346250000002</c:v>
                </c:pt>
                <c:pt idx="468">
                  <c:v>42202.367083333331</c:v>
                </c:pt>
                <c:pt idx="469">
                  <c:v>42202.387916666667</c:v>
                </c:pt>
                <c:pt idx="470">
                  <c:v>42202.408750000002</c:v>
                </c:pt>
                <c:pt idx="471">
                  <c:v>42202.429583333331</c:v>
                </c:pt>
                <c:pt idx="472">
                  <c:v>42202.450416666667</c:v>
                </c:pt>
                <c:pt idx="473">
                  <c:v>42202.471250000002</c:v>
                </c:pt>
                <c:pt idx="474">
                  <c:v>42202.492083333331</c:v>
                </c:pt>
                <c:pt idx="475">
                  <c:v>42202.512916666667</c:v>
                </c:pt>
                <c:pt idx="476">
                  <c:v>42202.533750000002</c:v>
                </c:pt>
                <c:pt idx="477">
                  <c:v>42202.554583333331</c:v>
                </c:pt>
                <c:pt idx="478">
                  <c:v>42202.575416666667</c:v>
                </c:pt>
                <c:pt idx="479">
                  <c:v>42202.596250000002</c:v>
                </c:pt>
                <c:pt idx="480">
                  <c:v>42202.617083333331</c:v>
                </c:pt>
                <c:pt idx="481">
                  <c:v>42202.637916666667</c:v>
                </c:pt>
                <c:pt idx="482">
                  <c:v>42202.658750000002</c:v>
                </c:pt>
                <c:pt idx="483">
                  <c:v>42202.679583333331</c:v>
                </c:pt>
                <c:pt idx="484">
                  <c:v>42202.700416666667</c:v>
                </c:pt>
                <c:pt idx="485">
                  <c:v>42202.721250000002</c:v>
                </c:pt>
                <c:pt idx="486">
                  <c:v>42202.742083333331</c:v>
                </c:pt>
                <c:pt idx="487">
                  <c:v>42202.762916666667</c:v>
                </c:pt>
                <c:pt idx="488">
                  <c:v>42202.783750000002</c:v>
                </c:pt>
                <c:pt idx="489">
                  <c:v>42202.804583333331</c:v>
                </c:pt>
                <c:pt idx="490">
                  <c:v>42202.825416666667</c:v>
                </c:pt>
                <c:pt idx="491">
                  <c:v>42202.846250000002</c:v>
                </c:pt>
                <c:pt idx="492">
                  <c:v>42202.867083333331</c:v>
                </c:pt>
                <c:pt idx="493">
                  <c:v>42202.887916666667</c:v>
                </c:pt>
                <c:pt idx="494">
                  <c:v>42202.908750000002</c:v>
                </c:pt>
                <c:pt idx="495">
                  <c:v>42202.929583333331</c:v>
                </c:pt>
                <c:pt idx="496">
                  <c:v>42202.950416666667</c:v>
                </c:pt>
                <c:pt idx="497">
                  <c:v>42202.971250000002</c:v>
                </c:pt>
                <c:pt idx="498">
                  <c:v>42202.992083333331</c:v>
                </c:pt>
                <c:pt idx="499">
                  <c:v>42203.012916666667</c:v>
                </c:pt>
                <c:pt idx="500">
                  <c:v>42203.033750000002</c:v>
                </c:pt>
                <c:pt idx="501">
                  <c:v>42203.054583333331</c:v>
                </c:pt>
                <c:pt idx="502">
                  <c:v>42203.075416666667</c:v>
                </c:pt>
                <c:pt idx="503">
                  <c:v>42203.096250000002</c:v>
                </c:pt>
                <c:pt idx="504">
                  <c:v>42203.117083333331</c:v>
                </c:pt>
                <c:pt idx="505">
                  <c:v>42203.137916666667</c:v>
                </c:pt>
                <c:pt idx="506">
                  <c:v>42203.158750000002</c:v>
                </c:pt>
                <c:pt idx="507">
                  <c:v>42203.179583333331</c:v>
                </c:pt>
                <c:pt idx="508">
                  <c:v>42203.200416666667</c:v>
                </c:pt>
                <c:pt idx="509">
                  <c:v>42203.221250000002</c:v>
                </c:pt>
                <c:pt idx="510">
                  <c:v>42203.242083333331</c:v>
                </c:pt>
                <c:pt idx="511">
                  <c:v>42203.262916666667</c:v>
                </c:pt>
                <c:pt idx="512">
                  <c:v>42203.283750000002</c:v>
                </c:pt>
                <c:pt idx="513">
                  <c:v>42203.304583333331</c:v>
                </c:pt>
                <c:pt idx="514">
                  <c:v>42203.325416666667</c:v>
                </c:pt>
                <c:pt idx="515">
                  <c:v>42203.346250000002</c:v>
                </c:pt>
                <c:pt idx="516">
                  <c:v>42203.367083333331</c:v>
                </c:pt>
                <c:pt idx="517">
                  <c:v>42203.387916666667</c:v>
                </c:pt>
                <c:pt idx="518">
                  <c:v>42203.408750000002</c:v>
                </c:pt>
                <c:pt idx="519">
                  <c:v>42203.429583333331</c:v>
                </c:pt>
                <c:pt idx="520">
                  <c:v>42203.450416666667</c:v>
                </c:pt>
                <c:pt idx="521">
                  <c:v>42203.471250000002</c:v>
                </c:pt>
                <c:pt idx="522">
                  <c:v>42203.492083333331</c:v>
                </c:pt>
                <c:pt idx="523">
                  <c:v>42203.512916666667</c:v>
                </c:pt>
                <c:pt idx="524">
                  <c:v>42203.533750000002</c:v>
                </c:pt>
                <c:pt idx="525">
                  <c:v>42203.554583333331</c:v>
                </c:pt>
                <c:pt idx="526">
                  <c:v>42203.575416666667</c:v>
                </c:pt>
                <c:pt idx="527">
                  <c:v>42203.596250000002</c:v>
                </c:pt>
                <c:pt idx="528">
                  <c:v>42203.617083333331</c:v>
                </c:pt>
                <c:pt idx="529">
                  <c:v>42203.637916666667</c:v>
                </c:pt>
                <c:pt idx="530">
                  <c:v>42203.658750000002</c:v>
                </c:pt>
                <c:pt idx="531">
                  <c:v>42203.679583333331</c:v>
                </c:pt>
                <c:pt idx="532">
                  <c:v>42203.700416666667</c:v>
                </c:pt>
                <c:pt idx="533">
                  <c:v>42203.721250000002</c:v>
                </c:pt>
                <c:pt idx="534">
                  <c:v>42203.742083333331</c:v>
                </c:pt>
                <c:pt idx="535">
                  <c:v>42203.762916666667</c:v>
                </c:pt>
                <c:pt idx="536">
                  <c:v>42203.783750000002</c:v>
                </c:pt>
                <c:pt idx="537">
                  <c:v>42203.804583333331</c:v>
                </c:pt>
                <c:pt idx="538">
                  <c:v>42203.825416666667</c:v>
                </c:pt>
                <c:pt idx="539">
                  <c:v>42203.846250000002</c:v>
                </c:pt>
                <c:pt idx="540">
                  <c:v>42203.867083333331</c:v>
                </c:pt>
                <c:pt idx="541">
                  <c:v>42203.887916666667</c:v>
                </c:pt>
                <c:pt idx="542">
                  <c:v>42203.908750000002</c:v>
                </c:pt>
                <c:pt idx="543">
                  <c:v>42203.929583333331</c:v>
                </c:pt>
                <c:pt idx="544">
                  <c:v>42203.950416666667</c:v>
                </c:pt>
                <c:pt idx="545">
                  <c:v>42203.971250000002</c:v>
                </c:pt>
                <c:pt idx="546">
                  <c:v>42203.992083333331</c:v>
                </c:pt>
                <c:pt idx="547">
                  <c:v>42204.012916666667</c:v>
                </c:pt>
                <c:pt idx="548">
                  <c:v>42204.033750000002</c:v>
                </c:pt>
                <c:pt idx="549">
                  <c:v>42204.054583333331</c:v>
                </c:pt>
                <c:pt idx="550">
                  <c:v>42204.075416666667</c:v>
                </c:pt>
                <c:pt idx="551">
                  <c:v>42204.096250000002</c:v>
                </c:pt>
                <c:pt idx="552">
                  <c:v>42204.117083333331</c:v>
                </c:pt>
                <c:pt idx="553">
                  <c:v>42204.137916666667</c:v>
                </c:pt>
                <c:pt idx="554">
                  <c:v>42204.158750000002</c:v>
                </c:pt>
                <c:pt idx="555">
                  <c:v>42204.179583333331</c:v>
                </c:pt>
                <c:pt idx="556">
                  <c:v>42204.200416666667</c:v>
                </c:pt>
                <c:pt idx="557">
                  <c:v>42204.221250000002</c:v>
                </c:pt>
                <c:pt idx="558">
                  <c:v>42204.242083333331</c:v>
                </c:pt>
                <c:pt idx="559">
                  <c:v>42204.262916666667</c:v>
                </c:pt>
                <c:pt idx="560">
                  <c:v>42204.283750000002</c:v>
                </c:pt>
                <c:pt idx="561">
                  <c:v>42204.304583333331</c:v>
                </c:pt>
                <c:pt idx="562">
                  <c:v>42204.325416666667</c:v>
                </c:pt>
                <c:pt idx="563">
                  <c:v>42204.346250000002</c:v>
                </c:pt>
                <c:pt idx="564">
                  <c:v>42204.367083333331</c:v>
                </c:pt>
                <c:pt idx="565">
                  <c:v>42204.387916666667</c:v>
                </c:pt>
                <c:pt idx="566">
                  <c:v>42204.408750000002</c:v>
                </c:pt>
                <c:pt idx="567">
                  <c:v>42204.429583333331</c:v>
                </c:pt>
                <c:pt idx="568">
                  <c:v>42204.450416666667</c:v>
                </c:pt>
                <c:pt idx="569">
                  <c:v>42204.471250000002</c:v>
                </c:pt>
                <c:pt idx="570">
                  <c:v>42204.492083333331</c:v>
                </c:pt>
                <c:pt idx="571">
                  <c:v>42204.512916666667</c:v>
                </c:pt>
                <c:pt idx="572">
                  <c:v>42204.533750000002</c:v>
                </c:pt>
                <c:pt idx="573">
                  <c:v>42204.554583333331</c:v>
                </c:pt>
                <c:pt idx="574">
                  <c:v>42204.575416666667</c:v>
                </c:pt>
                <c:pt idx="575">
                  <c:v>42204.596250000002</c:v>
                </c:pt>
                <c:pt idx="576">
                  <c:v>42204.617083333331</c:v>
                </c:pt>
                <c:pt idx="577">
                  <c:v>42204.637916666667</c:v>
                </c:pt>
                <c:pt idx="578">
                  <c:v>42204.658750000002</c:v>
                </c:pt>
                <c:pt idx="579">
                  <c:v>42204.679583333331</c:v>
                </c:pt>
                <c:pt idx="580">
                  <c:v>42204.700416666667</c:v>
                </c:pt>
                <c:pt idx="581">
                  <c:v>42204.721250000002</c:v>
                </c:pt>
                <c:pt idx="582">
                  <c:v>42204.742083333331</c:v>
                </c:pt>
                <c:pt idx="583">
                  <c:v>42204.762916666667</c:v>
                </c:pt>
                <c:pt idx="584">
                  <c:v>42204.783750000002</c:v>
                </c:pt>
                <c:pt idx="585">
                  <c:v>42204.804583333331</c:v>
                </c:pt>
                <c:pt idx="586">
                  <c:v>42204.825416666667</c:v>
                </c:pt>
                <c:pt idx="587">
                  <c:v>42204.846250000002</c:v>
                </c:pt>
                <c:pt idx="588">
                  <c:v>42204.867083333331</c:v>
                </c:pt>
                <c:pt idx="589">
                  <c:v>42204.887916666667</c:v>
                </c:pt>
                <c:pt idx="590">
                  <c:v>42204.908750000002</c:v>
                </c:pt>
                <c:pt idx="591">
                  <c:v>42204.929583333331</c:v>
                </c:pt>
                <c:pt idx="592">
                  <c:v>42204.950416666667</c:v>
                </c:pt>
                <c:pt idx="593">
                  <c:v>42204.971250000002</c:v>
                </c:pt>
                <c:pt idx="594">
                  <c:v>42204.992083333331</c:v>
                </c:pt>
                <c:pt idx="595">
                  <c:v>42205.012916666667</c:v>
                </c:pt>
                <c:pt idx="596">
                  <c:v>42205.033750000002</c:v>
                </c:pt>
                <c:pt idx="597">
                  <c:v>42205.054583333331</c:v>
                </c:pt>
                <c:pt idx="598">
                  <c:v>42205.075416666667</c:v>
                </c:pt>
                <c:pt idx="599">
                  <c:v>42205.096250000002</c:v>
                </c:pt>
                <c:pt idx="600">
                  <c:v>42205.117083333331</c:v>
                </c:pt>
                <c:pt idx="601">
                  <c:v>42205.137916666667</c:v>
                </c:pt>
                <c:pt idx="602">
                  <c:v>42205.158750000002</c:v>
                </c:pt>
                <c:pt idx="603">
                  <c:v>42205.179583333331</c:v>
                </c:pt>
                <c:pt idx="604">
                  <c:v>42205.200416666667</c:v>
                </c:pt>
                <c:pt idx="605">
                  <c:v>42205.221250000002</c:v>
                </c:pt>
                <c:pt idx="606">
                  <c:v>42205.242083333331</c:v>
                </c:pt>
                <c:pt idx="607">
                  <c:v>42205.262916666667</c:v>
                </c:pt>
                <c:pt idx="608">
                  <c:v>42205.283750000002</c:v>
                </c:pt>
                <c:pt idx="609">
                  <c:v>42205.304583333331</c:v>
                </c:pt>
                <c:pt idx="610">
                  <c:v>42205.325416666667</c:v>
                </c:pt>
                <c:pt idx="611">
                  <c:v>42205.346250000002</c:v>
                </c:pt>
                <c:pt idx="612">
                  <c:v>42205.367083333331</c:v>
                </c:pt>
                <c:pt idx="613">
                  <c:v>42205.387916666667</c:v>
                </c:pt>
                <c:pt idx="614">
                  <c:v>42205.408750000002</c:v>
                </c:pt>
                <c:pt idx="615">
                  <c:v>42205.429583333331</c:v>
                </c:pt>
                <c:pt idx="616">
                  <c:v>42205.450416666667</c:v>
                </c:pt>
                <c:pt idx="617">
                  <c:v>42205.471250000002</c:v>
                </c:pt>
                <c:pt idx="618">
                  <c:v>42205.492083333331</c:v>
                </c:pt>
                <c:pt idx="619">
                  <c:v>42205.512916666667</c:v>
                </c:pt>
                <c:pt idx="620">
                  <c:v>42205.533750000002</c:v>
                </c:pt>
                <c:pt idx="621">
                  <c:v>42205.554583333331</c:v>
                </c:pt>
                <c:pt idx="622">
                  <c:v>42205.575416666667</c:v>
                </c:pt>
                <c:pt idx="623">
                  <c:v>42205.596250000002</c:v>
                </c:pt>
                <c:pt idx="624">
                  <c:v>42205.617083333331</c:v>
                </c:pt>
                <c:pt idx="625">
                  <c:v>42205.637916666667</c:v>
                </c:pt>
                <c:pt idx="626">
                  <c:v>42205.658750000002</c:v>
                </c:pt>
                <c:pt idx="627">
                  <c:v>42205.679583333331</c:v>
                </c:pt>
                <c:pt idx="628">
                  <c:v>42205.700416666667</c:v>
                </c:pt>
                <c:pt idx="629">
                  <c:v>42205.721250000002</c:v>
                </c:pt>
                <c:pt idx="630">
                  <c:v>42205.742083333331</c:v>
                </c:pt>
                <c:pt idx="631">
                  <c:v>42205.762916666667</c:v>
                </c:pt>
                <c:pt idx="632">
                  <c:v>42205.783750000002</c:v>
                </c:pt>
                <c:pt idx="633">
                  <c:v>42205.804583333331</c:v>
                </c:pt>
                <c:pt idx="634">
                  <c:v>42205.825416666667</c:v>
                </c:pt>
                <c:pt idx="635">
                  <c:v>42205.846250000002</c:v>
                </c:pt>
                <c:pt idx="636">
                  <c:v>42205.867083333331</c:v>
                </c:pt>
                <c:pt idx="637">
                  <c:v>42205.887916666667</c:v>
                </c:pt>
                <c:pt idx="638">
                  <c:v>42205.908750000002</c:v>
                </c:pt>
                <c:pt idx="639">
                  <c:v>42205.929583333331</c:v>
                </c:pt>
                <c:pt idx="640">
                  <c:v>42205.950416666667</c:v>
                </c:pt>
                <c:pt idx="641">
                  <c:v>42205.971250000002</c:v>
                </c:pt>
                <c:pt idx="642">
                  <c:v>42205.992083333331</c:v>
                </c:pt>
                <c:pt idx="643">
                  <c:v>42206.012916666667</c:v>
                </c:pt>
                <c:pt idx="644">
                  <c:v>42206.033750000002</c:v>
                </c:pt>
                <c:pt idx="645">
                  <c:v>42206.054583333331</c:v>
                </c:pt>
                <c:pt idx="646">
                  <c:v>42206.075416666667</c:v>
                </c:pt>
                <c:pt idx="647">
                  <c:v>42206.096250000002</c:v>
                </c:pt>
                <c:pt idx="648">
                  <c:v>42206.117083333331</c:v>
                </c:pt>
                <c:pt idx="649">
                  <c:v>42206.137916666667</c:v>
                </c:pt>
                <c:pt idx="650">
                  <c:v>42206.158750000002</c:v>
                </c:pt>
                <c:pt idx="651">
                  <c:v>42206.179583333331</c:v>
                </c:pt>
                <c:pt idx="652">
                  <c:v>42206.200416666667</c:v>
                </c:pt>
                <c:pt idx="653">
                  <c:v>42206.221250000002</c:v>
                </c:pt>
                <c:pt idx="654">
                  <c:v>42206.242083333331</c:v>
                </c:pt>
                <c:pt idx="655">
                  <c:v>42206.262916666667</c:v>
                </c:pt>
                <c:pt idx="656">
                  <c:v>42206.283750000002</c:v>
                </c:pt>
                <c:pt idx="657">
                  <c:v>42206.304583333331</c:v>
                </c:pt>
                <c:pt idx="658">
                  <c:v>42206.325416666667</c:v>
                </c:pt>
                <c:pt idx="659">
                  <c:v>42206.346250000002</c:v>
                </c:pt>
                <c:pt idx="660">
                  <c:v>42206.367083333331</c:v>
                </c:pt>
                <c:pt idx="661">
                  <c:v>42206.387916666667</c:v>
                </c:pt>
                <c:pt idx="662">
                  <c:v>42206.408750000002</c:v>
                </c:pt>
                <c:pt idx="663">
                  <c:v>42206.429583333331</c:v>
                </c:pt>
                <c:pt idx="664">
                  <c:v>42206.450416666667</c:v>
                </c:pt>
                <c:pt idx="665">
                  <c:v>42206.471250000002</c:v>
                </c:pt>
                <c:pt idx="666">
                  <c:v>42206.492083333331</c:v>
                </c:pt>
                <c:pt idx="667">
                  <c:v>42206.512916666667</c:v>
                </c:pt>
                <c:pt idx="668">
                  <c:v>42206.533750000002</c:v>
                </c:pt>
                <c:pt idx="669">
                  <c:v>42206.554583333331</c:v>
                </c:pt>
                <c:pt idx="670">
                  <c:v>42206.575416666667</c:v>
                </c:pt>
                <c:pt idx="671">
                  <c:v>42206.596250000002</c:v>
                </c:pt>
                <c:pt idx="672">
                  <c:v>42206.617083333331</c:v>
                </c:pt>
                <c:pt idx="673">
                  <c:v>42206.637916666667</c:v>
                </c:pt>
                <c:pt idx="674">
                  <c:v>42206.658750000002</c:v>
                </c:pt>
                <c:pt idx="675">
                  <c:v>42206.679583333331</c:v>
                </c:pt>
                <c:pt idx="676">
                  <c:v>42206.700416666667</c:v>
                </c:pt>
                <c:pt idx="677">
                  <c:v>42206.721250000002</c:v>
                </c:pt>
                <c:pt idx="678">
                  <c:v>42206.742083333331</c:v>
                </c:pt>
                <c:pt idx="679">
                  <c:v>42206.762916666667</c:v>
                </c:pt>
                <c:pt idx="680">
                  <c:v>42206.783750000002</c:v>
                </c:pt>
                <c:pt idx="681">
                  <c:v>42206.804583333331</c:v>
                </c:pt>
                <c:pt idx="682">
                  <c:v>42206.825416666667</c:v>
                </c:pt>
                <c:pt idx="683">
                  <c:v>42206.846250000002</c:v>
                </c:pt>
                <c:pt idx="684">
                  <c:v>42206.867083333331</c:v>
                </c:pt>
                <c:pt idx="685">
                  <c:v>42206.887916666667</c:v>
                </c:pt>
                <c:pt idx="686">
                  <c:v>42206.908750000002</c:v>
                </c:pt>
                <c:pt idx="687">
                  <c:v>42206.929583333331</c:v>
                </c:pt>
                <c:pt idx="688">
                  <c:v>42206.950416666667</c:v>
                </c:pt>
                <c:pt idx="689">
                  <c:v>42206.971250000002</c:v>
                </c:pt>
                <c:pt idx="690">
                  <c:v>42206.992083333331</c:v>
                </c:pt>
                <c:pt idx="691">
                  <c:v>42207.012916666667</c:v>
                </c:pt>
                <c:pt idx="692">
                  <c:v>42207.033750000002</c:v>
                </c:pt>
                <c:pt idx="693">
                  <c:v>42207.054583333331</c:v>
                </c:pt>
                <c:pt idx="694">
                  <c:v>42207.075416666667</c:v>
                </c:pt>
                <c:pt idx="695">
                  <c:v>42207.096250000002</c:v>
                </c:pt>
                <c:pt idx="696">
                  <c:v>42207.117083333331</c:v>
                </c:pt>
                <c:pt idx="697">
                  <c:v>42207.137916666667</c:v>
                </c:pt>
                <c:pt idx="698">
                  <c:v>42207.158750000002</c:v>
                </c:pt>
                <c:pt idx="699">
                  <c:v>42207.179583333331</c:v>
                </c:pt>
                <c:pt idx="700">
                  <c:v>42207.200416666667</c:v>
                </c:pt>
                <c:pt idx="701">
                  <c:v>42207.221250000002</c:v>
                </c:pt>
                <c:pt idx="702">
                  <c:v>42207.242083333331</c:v>
                </c:pt>
                <c:pt idx="703">
                  <c:v>42207.262916666667</c:v>
                </c:pt>
                <c:pt idx="704">
                  <c:v>42207.283750000002</c:v>
                </c:pt>
                <c:pt idx="705">
                  <c:v>42207.304583333331</c:v>
                </c:pt>
                <c:pt idx="706">
                  <c:v>42207.325416666667</c:v>
                </c:pt>
                <c:pt idx="707">
                  <c:v>42207.346250000002</c:v>
                </c:pt>
                <c:pt idx="708">
                  <c:v>42207.367083333331</c:v>
                </c:pt>
                <c:pt idx="709">
                  <c:v>42207.387916666667</c:v>
                </c:pt>
                <c:pt idx="710">
                  <c:v>42207.408750000002</c:v>
                </c:pt>
                <c:pt idx="711">
                  <c:v>42207.429583333331</c:v>
                </c:pt>
                <c:pt idx="712">
                  <c:v>42207.450416666667</c:v>
                </c:pt>
                <c:pt idx="713">
                  <c:v>42207.471250000002</c:v>
                </c:pt>
                <c:pt idx="714">
                  <c:v>42207.492083333331</c:v>
                </c:pt>
                <c:pt idx="715">
                  <c:v>42207.512916666667</c:v>
                </c:pt>
                <c:pt idx="716">
                  <c:v>42207.533750000002</c:v>
                </c:pt>
                <c:pt idx="717">
                  <c:v>42207.554583333331</c:v>
                </c:pt>
                <c:pt idx="718">
                  <c:v>42207.575416666667</c:v>
                </c:pt>
                <c:pt idx="719">
                  <c:v>42207.596250000002</c:v>
                </c:pt>
                <c:pt idx="720">
                  <c:v>42207.617083333331</c:v>
                </c:pt>
                <c:pt idx="721">
                  <c:v>42207.637916666667</c:v>
                </c:pt>
                <c:pt idx="722">
                  <c:v>42207.658750000002</c:v>
                </c:pt>
                <c:pt idx="723">
                  <c:v>42207.679583333331</c:v>
                </c:pt>
                <c:pt idx="724">
                  <c:v>42207.700416666667</c:v>
                </c:pt>
                <c:pt idx="725">
                  <c:v>42207.721250000002</c:v>
                </c:pt>
                <c:pt idx="726">
                  <c:v>42207.742083333331</c:v>
                </c:pt>
                <c:pt idx="727">
                  <c:v>42207.762916666667</c:v>
                </c:pt>
                <c:pt idx="728">
                  <c:v>42207.783750000002</c:v>
                </c:pt>
                <c:pt idx="729">
                  <c:v>42207.804583333331</c:v>
                </c:pt>
                <c:pt idx="730">
                  <c:v>42207.825416666667</c:v>
                </c:pt>
                <c:pt idx="731">
                  <c:v>42207.846250000002</c:v>
                </c:pt>
                <c:pt idx="732">
                  <c:v>42207.867083333331</c:v>
                </c:pt>
                <c:pt idx="733">
                  <c:v>42207.887916666667</c:v>
                </c:pt>
                <c:pt idx="734">
                  <c:v>42207.908750000002</c:v>
                </c:pt>
                <c:pt idx="735">
                  <c:v>42207.929583333331</c:v>
                </c:pt>
                <c:pt idx="736">
                  <c:v>42207.950416666667</c:v>
                </c:pt>
                <c:pt idx="737">
                  <c:v>42207.971250000002</c:v>
                </c:pt>
                <c:pt idx="738">
                  <c:v>42207.992083333331</c:v>
                </c:pt>
                <c:pt idx="739">
                  <c:v>42208.012916666667</c:v>
                </c:pt>
                <c:pt idx="740">
                  <c:v>42208.033750000002</c:v>
                </c:pt>
                <c:pt idx="741">
                  <c:v>42208.054583333331</c:v>
                </c:pt>
                <c:pt idx="742">
                  <c:v>42208.075416666667</c:v>
                </c:pt>
                <c:pt idx="743">
                  <c:v>42208.096250000002</c:v>
                </c:pt>
                <c:pt idx="744">
                  <c:v>42208.117083333331</c:v>
                </c:pt>
                <c:pt idx="745">
                  <c:v>42208.137916666667</c:v>
                </c:pt>
                <c:pt idx="746">
                  <c:v>42208.158750000002</c:v>
                </c:pt>
                <c:pt idx="747">
                  <c:v>42208.179583333331</c:v>
                </c:pt>
                <c:pt idx="748">
                  <c:v>42208.200416666667</c:v>
                </c:pt>
                <c:pt idx="749">
                  <c:v>42208.221250000002</c:v>
                </c:pt>
                <c:pt idx="750">
                  <c:v>42208.242083333331</c:v>
                </c:pt>
                <c:pt idx="751">
                  <c:v>42208.262916666667</c:v>
                </c:pt>
                <c:pt idx="752">
                  <c:v>42208.283750000002</c:v>
                </c:pt>
                <c:pt idx="753">
                  <c:v>42208.304583333331</c:v>
                </c:pt>
                <c:pt idx="754">
                  <c:v>42208.325416666667</c:v>
                </c:pt>
                <c:pt idx="755">
                  <c:v>42208.346250000002</c:v>
                </c:pt>
                <c:pt idx="756">
                  <c:v>42208.367083333331</c:v>
                </c:pt>
                <c:pt idx="757">
                  <c:v>42208.387916666667</c:v>
                </c:pt>
                <c:pt idx="758">
                  <c:v>42208.408750000002</c:v>
                </c:pt>
                <c:pt idx="759">
                  <c:v>42208.429583333331</c:v>
                </c:pt>
                <c:pt idx="760">
                  <c:v>42208.450416666667</c:v>
                </c:pt>
                <c:pt idx="761">
                  <c:v>42208.471250000002</c:v>
                </c:pt>
                <c:pt idx="762">
                  <c:v>42208.492083333331</c:v>
                </c:pt>
                <c:pt idx="763">
                  <c:v>42208.512916666667</c:v>
                </c:pt>
                <c:pt idx="764">
                  <c:v>42208.533750000002</c:v>
                </c:pt>
                <c:pt idx="765">
                  <c:v>42208.554583333331</c:v>
                </c:pt>
                <c:pt idx="766">
                  <c:v>42208.575416666667</c:v>
                </c:pt>
                <c:pt idx="767">
                  <c:v>42208.596250000002</c:v>
                </c:pt>
                <c:pt idx="768">
                  <c:v>42208.617083333331</c:v>
                </c:pt>
                <c:pt idx="769">
                  <c:v>42208.637916666667</c:v>
                </c:pt>
                <c:pt idx="770">
                  <c:v>42208.658750000002</c:v>
                </c:pt>
                <c:pt idx="771">
                  <c:v>42208.679583333331</c:v>
                </c:pt>
                <c:pt idx="772">
                  <c:v>42208.700416666667</c:v>
                </c:pt>
                <c:pt idx="773">
                  <c:v>42208.721250000002</c:v>
                </c:pt>
                <c:pt idx="774">
                  <c:v>42208.742083333331</c:v>
                </c:pt>
                <c:pt idx="775">
                  <c:v>42208.762916666667</c:v>
                </c:pt>
                <c:pt idx="776">
                  <c:v>42208.783750000002</c:v>
                </c:pt>
                <c:pt idx="777">
                  <c:v>42208.804583333331</c:v>
                </c:pt>
                <c:pt idx="778">
                  <c:v>42208.825416666667</c:v>
                </c:pt>
                <c:pt idx="779">
                  <c:v>42208.846250000002</c:v>
                </c:pt>
                <c:pt idx="780">
                  <c:v>42208.867083333331</c:v>
                </c:pt>
                <c:pt idx="781">
                  <c:v>42208.887916666667</c:v>
                </c:pt>
                <c:pt idx="782">
                  <c:v>42208.908750000002</c:v>
                </c:pt>
                <c:pt idx="783">
                  <c:v>42208.929583333331</c:v>
                </c:pt>
                <c:pt idx="784">
                  <c:v>42208.950416666667</c:v>
                </c:pt>
                <c:pt idx="785">
                  <c:v>42208.971250000002</c:v>
                </c:pt>
                <c:pt idx="786">
                  <c:v>42208.992083333331</c:v>
                </c:pt>
                <c:pt idx="787">
                  <c:v>42209.012916666667</c:v>
                </c:pt>
                <c:pt idx="788">
                  <c:v>42209.033750000002</c:v>
                </c:pt>
                <c:pt idx="789">
                  <c:v>42209.054583333331</c:v>
                </c:pt>
                <c:pt idx="790">
                  <c:v>42209.075416666667</c:v>
                </c:pt>
                <c:pt idx="791">
                  <c:v>42209.096250000002</c:v>
                </c:pt>
                <c:pt idx="792">
                  <c:v>42209.117083333331</c:v>
                </c:pt>
                <c:pt idx="793">
                  <c:v>42209.137916666667</c:v>
                </c:pt>
                <c:pt idx="794">
                  <c:v>42209.158750000002</c:v>
                </c:pt>
                <c:pt idx="795">
                  <c:v>42209.179583333331</c:v>
                </c:pt>
                <c:pt idx="796">
                  <c:v>42209.200416666667</c:v>
                </c:pt>
                <c:pt idx="797">
                  <c:v>42209.221250000002</c:v>
                </c:pt>
                <c:pt idx="798">
                  <c:v>42209.242083333331</c:v>
                </c:pt>
                <c:pt idx="799">
                  <c:v>42209.262916666667</c:v>
                </c:pt>
                <c:pt idx="800">
                  <c:v>42209.283750000002</c:v>
                </c:pt>
                <c:pt idx="801">
                  <c:v>42209.304583333331</c:v>
                </c:pt>
                <c:pt idx="802">
                  <c:v>42209.325416666667</c:v>
                </c:pt>
                <c:pt idx="803">
                  <c:v>42209.346250000002</c:v>
                </c:pt>
                <c:pt idx="804">
                  <c:v>42209.367083333331</c:v>
                </c:pt>
                <c:pt idx="805">
                  <c:v>42209.387916666667</c:v>
                </c:pt>
                <c:pt idx="806">
                  <c:v>42209.408750000002</c:v>
                </c:pt>
                <c:pt idx="807">
                  <c:v>42209.429583333331</c:v>
                </c:pt>
                <c:pt idx="808">
                  <c:v>42209.450416666667</c:v>
                </c:pt>
                <c:pt idx="809">
                  <c:v>42209.471250000002</c:v>
                </c:pt>
                <c:pt idx="810">
                  <c:v>42209.492083333331</c:v>
                </c:pt>
                <c:pt idx="811">
                  <c:v>42209.512916666667</c:v>
                </c:pt>
                <c:pt idx="812">
                  <c:v>42209.533750000002</c:v>
                </c:pt>
                <c:pt idx="813">
                  <c:v>42209.554583333331</c:v>
                </c:pt>
                <c:pt idx="814">
                  <c:v>42209.575416666667</c:v>
                </c:pt>
                <c:pt idx="815">
                  <c:v>42209.596250000002</c:v>
                </c:pt>
                <c:pt idx="816">
                  <c:v>42209.617083333331</c:v>
                </c:pt>
                <c:pt idx="817">
                  <c:v>42209.637916666667</c:v>
                </c:pt>
                <c:pt idx="818">
                  <c:v>42209.658750000002</c:v>
                </c:pt>
                <c:pt idx="819">
                  <c:v>42209.679583333331</c:v>
                </c:pt>
                <c:pt idx="820">
                  <c:v>42209.700416666667</c:v>
                </c:pt>
                <c:pt idx="821">
                  <c:v>42209.721250000002</c:v>
                </c:pt>
                <c:pt idx="822">
                  <c:v>42209.742083333331</c:v>
                </c:pt>
                <c:pt idx="823">
                  <c:v>42209.762916666667</c:v>
                </c:pt>
                <c:pt idx="824">
                  <c:v>42209.783750000002</c:v>
                </c:pt>
                <c:pt idx="825">
                  <c:v>42209.804583333331</c:v>
                </c:pt>
                <c:pt idx="826">
                  <c:v>42209.825416666667</c:v>
                </c:pt>
                <c:pt idx="827">
                  <c:v>42209.846250000002</c:v>
                </c:pt>
                <c:pt idx="828">
                  <c:v>42209.867083333331</c:v>
                </c:pt>
                <c:pt idx="829">
                  <c:v>42209.887916666667</c:v>
                </c:pt>
                <c:pt idx="830">
                  <c:v>42209.908750000002</c:v>
                </c:pt>
                <c:pt idx="831">
                  <c:v>42209.929583333331</c:v>
                </c:pt>
                <c:pt idx="832">
                  <c:v>42209.950416666667</c:v>
                </c:pt>
                <c:pt idx="833">
                  <c:v>42209.971250000002</c:v>
                </c:pt>
                <c:pt idx="834">
                  <c:v>42209.992083333331</c:v>
                </c:pt>
                <c:pt idx="835">
                  <c:v>42210.012916666667</c:v>
                </c:pt>
                <c:pt idx="836">
                  <c:v>42210.033750000002</c:v>
                </c:pt>
                <c:pt idx="837">
                  <c:v>42210.054583333331</c:v>
                </c:pt>
                <c:pt idx="838">
                  <c:v>42210.075416666667</c:v>
                </c:pt>
                <c:pt idx="839">
                  <c:v>42210.096250000002</c:v>
                </c:pt>
                <c:pt idx="840">
                  <c:v>42210.117083333331</c:v>
                </c:pt>
                <c:pt idx="841">
                  <c:v>42210.137916666667</c:v>
                </c:pt>
                <c:pt idx="842">
                  <c:v>42210.158750000002</c:v>
                </c:pt>
                <c:pt idx="843">
                  <c:v>42210.179583333331</c:v>
                </c:pt>
                <c:pt idx="844">
                  <c:v>42210.200416666667</c:v>
                </c:pt>
                <c:pt idx="845">
                  <c:v>42210.221250000002</c:v>
                </c:pt>
                <c:pt idx="846">
                  <c:v>42210.242083333331</c:v>
                </c:pt>
                <c:pt idx="847">
                  <c:v>42210.262916666667</c:v>
                </c:pt>
                <c:pt idx="848">
                  <c:v>42210.283750000002</c:v>
                </c:pt>
                <c:pt idx="849">
                  <c:v>42210.304583333331</c:v>
                </c:pt>
                <c:pt idx="850">
                  <c:v>42210.325416666667</c:v>
                </c:pt>
                <c:pt idx="851">
                  <c:v>42210.346250000002</c:v>
                </c:pt>
                <c:pt idx="852">
                  <c:v>42210.367083333331</c:v>
                </c:pt>
                <c:pt idx="853">
                  <c:v>42210.387916666667</c:v>
                </c:pt>
                <c:pt idx="854">
                  <c:v>42210.408750000002</c:v>
                </c:pt>
                <c:pt idx="855">
                  <c:v>42210.429583333331</c:v>
                </c:pt>
                <c:pt idx="856">
                  <c:v>42210.450416666667</c:v>
                </c:pt>
                <c:pt idx="857">
                  <c:v>42210.471250000002</c:v>
                </c:pt>
                <c:pt idx="858">
                  <c:v>42210.492083333331</c:v>
                </c:pt>
                <c:pt idx="859">
                  <c:v>42210.512916666667</c:v>
                </c:pt>
                <c:pt idx="860">
                  <c:v>42210.533750000002</c:v>
                </c:pt>
                <c:pt idx="861">
                  <c:v>42210.554583333331</c:v>
                </c:pt>
                <c:pt idx="862">
                  <c:v>42210.575416666667</c:v>
                </c:pt>
                <c:pt idx="863">
                  <c:v>42210.596250000002</c:v>
                </c:pt>
                <c:pt idx="864">
                  <c:v>42210.617083333331</c:v>
                </c:pt>
                <c:pt idx="865">
                  <c:v>42210.637916666667</c:v>
                </c:pt>
                <c:pt idx="866">
                  <c:v>42210.658750000002</c:v>
                </c:pt>
                <c:pt idx="867">
                  <c:v>42210.679583333331</c:v>
                </c:pt>
                <c:pt idx="868">
                  <c:v>42210.700416666667</c:v>
                </c:pt>
                <c:pt idx="869">
                  <c:v>42210.721250000002</c:v>
                </c:pt>
                <c:pt idx="870">
                  <c:v>42210.742083333331</c:v>
                </c:pt>
                <c:pt idx="871">
                  <c:v>42210.762916666667</c:v>
                </c:pt>
                <c:pt idx="872">
                  <c:v>42210.783750000002</c:v>
                </c:pt>
                <c:pt idx="873">
                  <c:v>42210.804583333331</c:v>
                </c:pt>
                <c:pt idx="874">
                  <c:v>42210.825416666667</c:v>
                </c:pt>
                <c:pt idx="875">
                  <c:v>42210.846250000002</c:v>
                </c:pt>
                <c:pt idx="876">
                  <c:v>42210.867083333331</c:v>
                </c:pt>
                <c:pt idx="877">
                  <c:v>42210.887916666667</c:v>
                </c:pt>
                <c:pt idx="878">
                  <c:v>42210.908750000002</c:v>
                </c:pt>
                <c:pt idx="879">
                  <c:v>42210.929583333331</c:v>
                </c:pt>
                <c:pt idx="880">
                  <c:v>42210.950416666667</c:v>
                </c:pt>
                <c:pt idx="881">
                  <c:v>42210.971250000002</c:v>
                </c:pt>
                <c:pt idx="882">
                  <c:v>42210.992083333331</c:v>
                </c:pt>
                <c:pt idx="883">
                  <c:v>42211.012916666667</c:v>
                </c:pt>
                <c:pt idx="884">
                  <c:v>42211.033750000002</c:v>
                </c:pt>
                <c:pt idx="885">
                  <c:v>42211.054583333331</c:v>
                </c:pt>
                <c:pt idx="886">
                  <c:v>42211.075416666667</c:v>
                </c:pt>
                <c:pt idx="887">
                  <c:v>42211.096250000002</c:v>
                </c:pt>
                <c:pt idx="888">
                  <c:v>42211.117083333331</c:v>
                </c:pt>
                <c:pt idx="889">
                  <c:v>42211.137916666667</c:v>
                </c:pt>
                <c:pt idx="890">
                  <c:v>42211.158750000002</c:v>
                </c:pt>
                <c:pt idx="891">
                  <c:v>42211.179583333331</c:v>
                </c:pt>
                <c:pt idx="892">
                  <c:v>42211.200416666667</c:v>
                </c:pt>
                <c:pt idx="893">
                  <c:v>42211.221250000002</c:v>
                </c:pt>
                <c:pt idx="894">
                  <c:v>42211.242083333331</c:v>
                </c:pt>
                <c:pt idx="895">
                  <c:v>42211.262916666667</c:v>
                </c:pt>
                <c:pt idx="896">
                  <c:v>42211.283750000002</c:v>
                </c:pt>
                <c:pt idx="897">
                  <c:v>42211.304583333331</c:v>
                </c:pt>
                <c:pt idx="898">
                  <c:v>42211.325416666667</c:v>
                </c:pt>
                <c:pt idx="899">
                  <c:v>42211.346250000002</c:v>
                </c:pt>
                <c:pt idx="900">
                  <c:v>42211.367083333331</c:v>
                </c:pt>
                <c:pt idx="901">
                  <c:v>42211.387916666667</c:v>
                </c:pt>
                <c:pt idx="902">
                  <c:v>42211.408750000002</c:v>
                </c:pt>
                <c:pt idx="903">
                  <c:v>42211.429583333331</c:v>
                </c:pt>
                <c:pt idx="904">
                  <c:v>42211.450416666667</c:v>
                </c:pt>
                <c:pt idx="905">
                  <c:v>42211.471250000002</c:v>
                </c:pt>
                <c:pt idx="906">
                  <c:v>42211.492083333331</c:v>
                </c:pt>
                <c:pt idx="907">
                  <c:v>42211.512916666667</c:v>
                </c:pt>
                <c:pt idx="908">
                  <c:v>42211.533750000002</c:v>
                </c:pt>
                <c:pt idx="909">
                  <c:v>42211.554583333331</c:v>
                </c:pt>
                <c:pt idx="910">
                  <c:v>42211.575416666667</c:v>
                </c:pt>
                <c:pt idx="911">
                  <c:v>42211.596250000002</c:v>
                </c:pt>
                <c:pt idx="912">
                  <c:v>42211.617083333331</c:v>
                </c:pt>
                <c:pt idx="913">
                  <c:v>42211.637916666667</c:v>
                </c:pt>
                <c:pt idx="914">
                  <c:v>42211.658750000002</c:v>
                </c:pt>
                <c:pt idx="915">
                  <c:v>42211.679583333331</c:v>
                </c:pt>
                <c:pt idx="916">
                  <c:v>42211.700416666667</c:v>
                </c:pt>
                <c:pt idx="917">
                  <c:v>42211.721250000002</c:v>
                </c:pt>
                <c:pt idx="918">
                  <c:v>42211.742083333331</c:v>
                </c:pt>
                <c:pt idx="919">
                  <c:v>42211.762916666667</c:v>
                </c:pt>
                <c:pt idx="920">
                  <c:v>42211.783750000002</c:v>
                </c:pt>
                <c:pt idx="921">
                  <c:v>42211.804583333331</c:v>
                </c:pt>
                <c:pt idx="922">
                  <c:v>42211.825416666667</c:v>
                </c:pt>
                <c:pt idx="923">
                  <c:v>42211.846250000002</c:v>
                </c:pt>
                <c:pt idx="924">
                  <c:v>42211.867083333331</c:v>
                </c:pt>
                <c:pt idx="925">
                  <c:v>42211.887916666667</c:v>
                </c:pt>
                <c:pt idx="926">
                  <c:v>42211.908750000002</c:v>
                </c:pt>
                <c:pt idx="927">
                  <c:v>42211.929583333331</c:v>
                </c:pt>
                <c:pt idx="928">
                  <c:v>42211.950416666667</c:v>
                </c:pt>
                <c:pt idx="929">
                  <c:v>42211.971250000002</c:v>
                </c:pt>
                <c:pt idx="930">
                  <c:v>42211.992083333331</c:v>
                </c:pt>
                <c:pt idx="931">
                  <c:v>42212.012916666667</c:v>
                </c:pt>
                <c:pt idx="932">
                  <c:v>42212.033750000002</c:v>
                </c:pt>
                <c:pt idx="933">
                  <c:v>42212.054583333331</c:v>
                </c:pt>
                <c:pt idx="934">
                  <c:v>42212.075416666667</c:v>
                </c:pt>
                <c:pt idx="935">
                  <c:v>42212.096250000002</c:v>
                </c:pt>
                <c:pt idx="936">
                  <c:v>42212.117083333331</c:v>
                </c:pt>
                <c:pt idx="937">
                  <c:v>42212.137916666667</c:v>
                </c:pt>
                <c:pt idx="938">
                  <c:v>42212.158750000002</c:v>
                </c:pt>
                <c:pt idx="939">
                  <c:v>42212.179583333331</c:v>
                </c:pt>
                <c:pt idx="940">
                  <c:v>42212.200416666667</c:v>
                </c:pt>
                <c:pt idx="941">
                  <c:v>42212.221250000002</c:v>
                </c:pt>
                <c:pt idx="942">
                  <c:v>42212.242083333331</c:v>
                </c:pt>
                <c:pt idx="943">
                  <c:v>42212.262916666667</c:v>
                </c:pt>
                <c:pt idx="944">
                  <c:v>42212.283750000002</c:v>
                </c:pt>
                <c:pt idx="945">
                  <c:v>42212.304583333331</c:v>
                </c:pt>
                <c:pt idx="946">
                  <c:v>42212.325416666667</c:v>
                </c:pt>
                <c:pt idx="947">
                  <c:v>42212.346250000002</c:v>
                </c:pt>
                <c:pt idx="948">
                  <c:v>42212.367083333331</c:v>
                </c:pt>
                <c:pt idx="949">
                  <c:v>42212.387916666667</c:v>
                </c:pt>
                <c:pt idx="950">
                  <c:v>42212.408750000002</c:v>
                </c:pt>
                <c:pt idx="951">
                  <c:v>42212.429583333331</c:v>
                </c:pt>
                <c:pt idx="952">
                  <c:v>42212.450416666667</c:v>
                </c:pt>
                <c:pt idx="953">
                  <c:v>42212.471250000002</c:v>
                </c:pt>
                <c:pt idx="954">
                  <c:v>42212.492083333331</c:v>
                </c:pt>
                <c:pt idx="955">
                  <c:v>42212.512916666667</c:v>
                </c:pt>
                <c:pt idx="956">
                  <c:v>42212.533750000002</c:v>
                </c:pt>
                <c:pt idx="957">
                  <c:v>42212.554583333331</c:v>
                </c:pt>
                <c:pt idx="958">
                  <c:v>42212.575416666667</c:v>
                </c:pt>
                <c:pt idx="959">
                  <c:v>42212.596250000002</c:v>
                </c:pt>
                <c:pt idx="960">
                  <c:v>42212.617083333331</c:v>
                </c:pt>
                <c:pt idx="961">
                  <c:v>42212.637916666667</c:v>
                </c:pt>
                <c:pt idx="962">
                  <c:v>42212.658750000002</c:v>
                </c:pt>
                <c:pt idx="963">
                  <c:v>42212.679583333331</c:v>
                </c:pt>
                <c:pt idx="964">
                  <c:v>42212.700416666667</c:v>
                </c:pt>
                <c:pt idx="965">
                  <c:v>42212.721250000002</c:v>
                </c:pt>
                <c:pt idx="966">
                  <c:v>42212.742083333331</c:v>
                </c:pt>
                <c:pt idx="967">
                  <c:v>42212.762916666667</c:v>
                </c:pt>
                <c:pt idx="968">
                  <c:v>42212.783750000002</c:v>
                </c:pt>
                <c:pt idx="969">
                  <c:v>42212.804583333331</c:v>
                </c:pt>
                <c:pt idx="970">
                  <c:v>42212.825416666667</c:v>
                </c:pt>
                <c:pt idx="971">
                  <c:v>42212.846250000002</c:v>
                </c:pt>
                <c:pt idx="972">
                  <c:v>42212.867083333331</c:v>
                </c:pt>
                <c:pt idx="973">
                  <c:v>42212.887916666667</c:v>
                </c:pt>
                <c:pt idx="974">
                  <c:v>42212.908750000002</c:v>
                </c:pt>
                <c:pt idx="975">
                  <c:v>42212.929583333331</c:v>
                </c:pt>
                <c:pt idx="976">
                  <c:v>42212.950416666667</c:v>
                </c:pt>
                <c:pt idx="977">
                  <c:v>42212.971250000002</c:v>
                </c:pt>
                <c:pt idx="978">
                  <c:v>42212.992083333331</c:v>
                </c:pt>
                <c:pt idx="979">
                  <c:v>42213.012916666667</c:v>
                </c:pt>
                <c:pt idx="980">
                  <c:v>42213.033750000002</c:v>
                </c:pt>
                <c:pt idx="981">
                  <c:v>42213.054583333331</c:v>
                </c:pt>
                <c:pt idx="982">
                  <c:v>42213.075416666667</c:v>
                </c:pt>
                <c:pt idx="983">
                  <c:v>42213.096250000002</c:v>
                </c:pt>
                <c:pt idx="984">
                  <c:v>42213.117083333331</c:v>
                </c:pt>
                <c:pt idx="985">
                  <c:v>42213.137916666667</c:v>
                </c:pt>
                <c:pt idx="986">
                  <c:v>42213.158750000002</c:v>
                </c:pt>
                <c:pt idx="987">
                  <c:v>42213.179583333331</c:v>
                </c:pt>
                <c:pt idx="988">
                  <c:v>42213.200416666667</c:v>
                </c:pt>
                <c:pt idx="989">
                  <c:v>42213.221250000002</c:v>
                </c:pt>
                <c:pt idx="990">
                  <c:v>42213.242083333331</c:v>
                </c:pt>
                <c:pt idx="991">
                  <c:v>42213.262916666667</c:v>
                </c:pt>
                <c:pt idx="992">
                  <c:v>42213.283750000002</c:v>
                </c:pt>
                <c:pt idx="993">
                  <c:v>42213.304583333331</c:v>
                </c:pt>
                <c:pt idx="994">
                  <c:v>42213.325416666667</c:v>
                </c:pt>
                <c:pt idx="995">
                  <c:v>42213.346250000002</c:v>
                </c:pt>
                <c:pt idx="996">
                  <c:v>42213.367083333331</c:v>
                </c:pt>
                <c:pt idx="997">
                  <c:v>42213.387916666667</c:v>
                </c:pt>
                <c:pt idx="998">
                  <c:v>42213.408750000002</c:v>
                </c:pt>
                <c:pt idx="999">
                  <c:v>42213.429583333331</c:v>
                </c:pt>
                <c:pt idx="1000">
                  <c:v>42213.450416666667</c:v>
                </c:pt>
                <c:pt idx="1001">
                  <c:v>42213.471250000002</c:v>
                </c:pt>
                <c:pt idx="1002">
                  <c:v>42213.492083333331</c:v>
                </c:pt>
                <c:pt idx="1003">
                  <c:v>42213.512916666667</c:v>
                </c:pt>
                <c:pt idx="1004">
                  <c:v>42213.533750000002</c:v>
                </c:pt>
                <c:pt idx="1005">
                  <c:v>42213.554583333331</c:v>
                </c:pt>
                <c:pt idx="1006">
                  <c:v>42213.575416666667</c:v>
                </c:pt>
                <c:pt idx="1007">
                  <c:v>42213.596250000002</c:v>
                </c:pt>
                <c:pt idx="1008">
                  <c:v>42213.617083333331</c:v>
                </c:pt>
                <c:pt idx="1009">
                  <c:v>42213.637916666667</c:v>
                </c:pt>
                <c:pt idx="1010">
                  <c:v>42213.658750000002</c:v>
                </c:pt>
                <c:pt idx="1011">
                  <c:v>42213.679583333331</c:v>
                </c:pt>
                <c:pt idx="1012">
                  <c:v>42213.700416666667</c:v>
                </c:pt>
                <c:pt idx="1013">
                  <c:v>42213.721250000002</c:v>
                </c:pt>
                <c:pt idx="1014">
                  <c:v>42213.742083333331</c:v>
                </c:pt>
                <c:pt idx="1015">
                  <c:v>42213.762916666667</c:v>
                </c:pt>
                <c:pt idx="1016">
                  <c:v>42213.783750000002</c:v>
                </c:pt>
                <c:pt idx="1017">
                  <c:v>42213.804583333331</c:v>
                </c:pt>
                <c:pt idx="1018">
                  <c:v>42213.825416666667</c:v>
                </c:pt>
                <c:pt idx="1019">
                  <c:v>42213.846250000002</c:v>
                </c:pt>
                <c:pt idx="1020">
                  <c:v>42213.867083333331</c:v>
                </c:pt>
                <c:pt idx="1021">
                  <c:v>42213.887916666667</c:v>
                </c:pt>
                <c:pt idx="1022">
                  <c:v>42213.908750000002</c:v>
                </c:pt>
                <c:pt idx="1023">
                  <c:v>42213.929583333331</c:v>
                </c:pt>
                <c:pt idx="1024">
                  <c:v>42213.950416666667</c:v>
                </c:pt>
                <c:pt idx="1025">
                  <c:v>42213.971250000002</c:v>
                </c:pt>
                <c:pt idx="1026">
                  <c:v>42213.992083333331</c:v>
                </c:pt>
                <c:pt idx="1027">
                  <c:v>42214.012916666667</c:v>
                </c:pt>
                <c:pt idx="1028">
                  <c:v>42214.033750000002</c:v>
                </c:pt>
                <c:pt idx="1029">
                  <c:v>42214.054583333331</c:v>
                </c:pt>
                <c:pt idx="1030">
                  <c:v>42214.075416666667</c:v>
                </c:pt>
                <c:pt idx="1031">
                  <c:v>42214.096250000002</c:v>
                </c:pt>
                <c:pt idx="1032">
                  <c:v>42214.117083333331</c:v>
                </c:pt>
                <c:pt idx="1033">
                  <c:v>42214.137916666667</c:v>
                </c:pt>
                <c:pt idx="1034">
                  <c:v>42214.158750000002</c:v>
                </c:pt>
                <c:pt idx="1035">
                  <c:v>42214.179583333331</c:v>
                </c:pt>
                <c:pt idx="1036">
                  <c:v>42214.200416666667</c:v>
                </c:pt>
                <c:pt idx="1037">
                  <c:v>42214.221250000002</c:v>
                </c:pt>
                <c:pt idx="1038">
                  <c:v>42214.242083333331</c:v>
                </c:pt>
                <c:pt idx="1039">
                  <c:v>42214.262916666667</c:v>
                </c:pt>
                <c:pt idx="1040">
                  <c:v>42214.283750000002</c:v>
                </c:pt>
                <c:pt idx="1041">
                  <c:v>42214.304583333331</c:v>
                </c:pt>
                <c:pt idx="1042">
                  <c:v>42214.325416666667</c:v>
                </c:pt>
                <c:pt idx="1043">
                  <c:v>42214.346250000002</c:v>
                </c:pt>
                <c:pt idx="1044">
                  <c:v>42214.367083333331</c:v>
                </c:pt>
                <c:pt idx="1045">
                  <c:v>42214.387916666667</c:v>
                </c:pt>
                <c:pt idx="1046">
                  <c:v>42214.408750000002</c:v>
                </c:pt>
                <c:pt idx="1047">
                  <c:v>42214.429583333331</c:v>
                </c:pt>
                <c:pt idx="1048">
                  <c:v>42214.450416666667</c:v>
                </c:pt>
                <c:pt idx="1049">
                  <c:v>42214.471250000002</c:v>
                </c:pt>
                <c:pt idx="1050">
                  <c:v>42214.492083333331</c:v>
                </c:pt>
                <c:pt idx="1051">
                  <c:v>42214.512916666667</c:v>
                </c:pt>
                <c:pt idx="1052">
                  <c:v>42214.533750000002</c:v>
                </c:pt>
                <c:pt idx="1053">
                  <c:v>42214.554583333331</c:v>
                </c:pt>
                <c:pt idx="1054">
                  <c:v>42214.575416666667</c:v>
                </c:pt>
                <c:pt idx="1055">
                  <c:v>42214.596250000002</c:v>
                </c:pt>
                <c:pt idx="1056">
                  <c:v>42214.617083333331</c:v>
                </c:pt>
                <c:pt idx="1057">
                  <c:v>42214.637916666667</c:v>
                </c:pt>
                <c:pt idx="1058">
                  <c:v>42214.658750000002</c:v>
                </c:pt>
                <c:pt idx="1059">
                  <c:v>42214.679583333331</c:v>
                </c:pt>
                <c:pt idx="1060">
                  <c:v>42214.700416666667</c:v>
                </c:pt>
                <c:pt idx="1061">
                  <c:v>42214.721250000002</c:v>
                </c:pt>
                <c:pt idx="1062">
                  <c:v>42214.742083333331</c:v>
                </c:pt>
                <c:pt idx="1063">
                  <c:v>42214.762916666667</c:v>
                </c:pt>
                <c:pt idx="1064">
                  <c:v>42214.783750000002</c:v>
                </c:pt>
                <c:pt idx="1065">
                  <c:v>42214.804583333331</c:v>
                </c:pt>
                <c:pt idx="1066">
                  <c:v>42214.825416666667</c:v>
                </c:pt>
                <c:pt idx="1067">
                  <c:v>42214.846250000002</c:v>
                </c:pt>
                <c:pt idx="1068">
                  <c:v>42214.867083333331</c:v>
                </c:pt>
                <c:pt idx="1069">
                  <c:v>42214.887916666667</c:v>
                </c:pt>
                <c:pt idx="1070">
                  <c:v>42214.908750000002</c:v>
                </c:pt>
                <c:pt idx="1071">
                  <c:v>42214.929583333331</c:v>
                </c:pt>
                <c:pt idx="1072">
                  <c:v>42214.950416666667</c:v>
                </c:pt>
                <c:pt idx="1073">
                  <c:v>42214.971250000002</c:v>
                </c:pt>
                <c:pt idx="1074">
                  <c:v>42214.992083333331</c:v>
                </c:pt>
                <c:pt idx="1075">
                  <c:v>42215.012916666667</c:v>
                </c:pt>
                <c:pt idx="1076">
                  <c:v>42215.033750000002</c:v>
                </c:pt>
                <c:pt idx="1077">
                  <c:v>42215.054583333331</c:v>
                </c:pt>
                <c:pt idx="1078">
                  <c:v>42215.075416666667</c:v>
                </c:pt>
                <c:pt idx="1079">
                  <c:v>42215.096250000002</c:v>
                </c:pt>
                <c:pt idx="1080">
                  <c:v>42215.117083333331</c:v>
                </c:pt>
                <c:pt idx="1081">
                  <c:v>42215.137916666667</c:v>
                </c:pt>
                <c:pt idx="1082">
                  <c:v>42215.158750000002</c:v>
                </c:pt>
                <c:pt idx="1083">
                  <c:v>42215.179583333331</c:v>
                </c:pt>
                <c:pt idx="1084">
                  <c:v>42215.200416666667</c:v>
                </c:pt>
                <c:pt idx="1085">
                  <c:v>42215.221250000002</c:v>
                </c:pt>
                <c:pt idx="1086">
                  <c:v>42215.242083333331</c:v>
                </c:pt>
                <c:pt idx="1087">
                  <c:v>42215.262916666667</c:v>
                </c:pt>
                <c:pt idx="1088">
                  <c:v>42215.283750000002</c:v>
                </c:pt>
                <c:pt idx="1089">
                  <c:v>42215.304583333331</c:v>
                </c:pt>
                <c:pt idx="1090">
                  <c:v>42215.325416666667</c:v>
                </c:pt>
                <c:pt idx="1091">
                  <c:v>42215.346250000002</c:v>
                </c:pt>
                <c:pt idx="1092">
                  <c:v>42215.367083333331</c:v>
                </c:pt>
                <c:pt idx="1093">
                  <c:v>42215.387916666667</c:v>
                </c:pt>
                <c:pt idx="1094">
                  <c:v>42215.408750000002</c:v>
                </c:pt>
                <c:pt idx="1095">
                  <c:v>42215.429583333331</c:v>
                </c:pt>
                <c:pt idx="1096">
                  <c:v>42215.450416666667</c:v>
                </c:pt>
                <c:pt idx="1097">
                  <c:v>42215.471250000002</c:v>
                </c:pt>
                <c:pt idx="1098">
                  <c:v>42215.492083333331</c:v>
                </c:pt>
                <c:pt idx="1099">
                  <c:v>42215.512916666667</c:v>
                </c:pt>
                <c:pt idx="1100">
                  <c:v>42215.533750000002</c:v>
                </c:pt>
                <c:pt idx="1101">
                  <c:v>42215.554583333331</c:v>
                </c:pt>
                <c:pt idx="1102">
                  <c:v>42215.575416666667</c:v>
                </c:pt>
                <c:pt idx="1103">
                  <c:v>42215.596250000002</c:v>
                </c:pt>
                <c:pt idx="1104">
                  <c:v>42215.617083333331</c:v>
                </c:pt>
                <c:pt idx="1105">
                  <c:v>42215.637916666667</c:v>
                </c:pt>
                <c:pt idx="1106">
                  <c:v>42215.658750000002</c:v>
                </c:pt>
                <c:pt idx="1107">
                  <c:v>42215.679583333331</c:v>
                </c:pt>
                <c:pt idx="1108">
                  <c:v>42215.700416666667</c:v>
                </c:pt>
                <c:pt idx="1109">
                  <c:v>42215.721250000002</c:v>
                </c:pt>
                <c:pt idx="1110">
                  <c:v>42215.742083333331</c:v>
                </c:pt>
                <c:pt idx="1111">
                  <c:v>42215.762916666667</c:v>
                </c:pt>
                <c:pt idx="1112">
                  <c:v>42215.783750000002</c:v>
                </c:pt>
                <c:pt idx="1113">
                  <c:v>42215.804583333331</c:v>
                </c:pt>
                <c:pt idx="1114">
                  <c:v>42215.825416666667</c:v>
                </c:pt>
                <c:pt idx="1115">
                  <c:v>42215.846250000002</c:v>
                </c:pt>
                <c:pt idx="1116">
                  <c:v>42215.867083333331</c:v>
                </c:pt>
                <c:pt idx="1117">
                  <c:v>42215.887916666667</c:v>
                </c:pt>
                <c:pt idx="1118">
                  <c:v>42215.908750000002</c:v>
                </c:pt>
                <c:pt idx="1119">
                  <c:v>42215.929583333331</c:v>
                </c:pt>
                <c:pt idx="1120">
                  <c:v>42215.950416666667</c:v>
                </c:pt>
                <c:pt idx="1121">
                  <c:v>42215.971250000002</c:v>
                </c:pt>
                <c:pt idx="1122">
                  <c:v>42215.992083333331</c:v>
                </c:pt>
                <c:pt idx="1123">
                  <c:v>42216.012916666667</c:v>
                </c:pt>
                <c:pt idx="1124">
                  <c:v>42216.033750000002</c:v>
                </c:pt>
                <c:pt idx="1125">
                  <c:v>42216.054583333331</c:v>
                </c:pt>
                <c:pt idx="1126">
                  <c:v>42216.075416666667</c:v>
                </c:pt>
                <c:pt idx="1127">
                  <c:v>42216.096250000002</c:v>
                </c:pt>
                <c:pt idx="1128">
                  <c:v>42216.117083333331</c:v>
                </c:pt>
                <c:pt idx="1129">
                  <c:v>42216.137916666667</c:v>
                </c:pt>
                <c:pt idx="1130">
                  <c:v>42216.158750000002</c:v>
                </c:pt>
                <c:pt idx="1131">
                  <c:v>42216.179583333331</c:v>
                </c:pt>
                <c:pt idx="1132">
                  <c:v>42216.200416666667</c:v>
                </c:pt>
                <c:pt idx="1133">
                  <c:v>42216.221250000002</c:v>
                </c:pt>
                <c:pt idx="1134">
                  <c:v>42216.242083333331</c:v>
                </c:pt>
                <c:pt idx="1135">
                  <c:v>42216.262916666667</c:v>
                </c:pt>
                <c:pt idx="1136">
                  <c:v>42216.283750000002</c:v>
                </c:pt>
                <c:pt idx="1137">
                  <c:v>42216.304583333331</c:v>
                </c:pt>
                <c:pt idx="1138">
                  <c:v>42216.325416666667</c:v>
                </c:pt>
                <c:pt idx="1139">
                  <c:v>42216.346250000002</c:v>
                </c:pt>
                <c:pt idx="1140">
                  <c:v>42216.367083333331</c:v>
                </c:pt>
                <c:pt idx="1141">
                  <c:v>42216.387916666667</c:v>
                </c:pt>
                <c:pt idx="1142">
                  <c:v>42216.408750000002</c:v>
                </c:pt>
                <c:pt idx="1143">
                  <c:v>42216.429583333331</c:v>
                </c:pt>
                <c:pt idx="1144">
                  <c:v>42216.450416666667</c:v>
                </c:pt>
                <c:pt idx="1145">
                  <c:v>42216.471250000002</c:v>
                </c:pt>
                <c:pt idx="1146">
                  <c:v>42216.492083333331</c:v>
                </c:pt>
                <c:pt idx="1147">
                  <c:v>42216.512916666667</c:v>
                </c:pt>
                <c:pt idx="1148">
                  <c:v>42216.533750000002</c:v>
                </c:pt>
                <c:pt idx="1149">
                  <c:v>42216.554583333331</c:v>
                </c:pt>
                <c:pt idx="1150">
                  <c:v>42216.575416666667</c:v>
                </c:pt>
                <c:pt idx="1151">
                  <c:v>42216.596250000002</c:v>
                </c:pt>
                <c:pt idx="1152">
                  <c:v>42216.617083333331</c:v>
                </c:pt>
                <c:pt idx="1153">
                  <c:v>42216.637916666667</c:v>
                </c:pt>
                <c:pt idx="1154">
                  <c:v>42216.658750000002</c:v>
                </c:pt>
                <c:pt idx="1155">
                  <c:v>42216.679583333331</c:v>
                </c:pt>
                <c:pt idx="1156">
                  <c:v>42216.700416666667</c:v>
                </c:pt>
                <c:pt idx="1157">
                  <c:v>42216.721250000002</c:v>
                </c:pt>
                <c:pt idx="1158">
                  <c:v>42216.742083333331</c:v>
                </c:pt>
                <c:pt idx="1159">
                  <c:v>42216.762916666667</c:v>
                </c:pt>
                <c:pt idx="1160">
                  <c:v>42216.783750000002</c:v>
                </c:pt>
                <c:pt idx="1161">
                  <c:v>42216.804583333331</c:v>
                </c:pt>
                <c:pt idx="1162">
                  <c:v>42216.825416666667</c:v>
                </c:pt>
                <c:pt idx="1163">
                  <c:v>42216.846250000002</c:v>
                </c:pt>
                <c:pt idx="1164">
                  <c:v>42216.867083333331</c:v>
                </c:pt>
                <c:pt idx="1165">
                  <c:v>42216.887916666667</c:v>
                </c:pt>
                <c:pt idx="1166">
                  <c:v>42216.908750000002</c:v>
                </c:pt>
                <c:pt idx="1167">
                  <c:v>42216.929583333331</c:v>
                </c:pt>
                <c:pt idx="1168">
                  <c:v>42216.950416666667</c:v>
                </c:pt>
                <c:pt idx="1169">
                  <c:v>42216.971250000002</c:v>
                </c:pt>
                <c:pt idx="1170">
                  <c:v>42216.992083333331</c:v>
                </c:pt>
                <c:pt idx="1171">
                  <c:v>42217.012916666667</c:v>
                </c:pt>
                <c:pt idx="1172">
                  <c:v>42217.033750000002</c:v>
                </c:pt>
                <c:pt idx="1173">
                  <c:v>42217.054583333331</c:v>
                </c:pt>
                <c:pt idx="1174">
                  <c:v>42217.075416666667</c:v>
                </c:pt>
                <c:pt idx="1175">
                  <c:v>42217.096250000002</c:v>
                </c:pt>
                <c:pt idx="1176">
                  <c:v>42217.117083333331</c:v>
                </c:pt>
                <c:pt idx="1177">
                  <c:v>42217.137916666667</c:v>
                </c:pt>
                <c:pt idx="1178">
                  <c:v>42217.158750000002</c:v>
                </c:pt>
                <c:pt idx="1179">
                  <c:v>42217.179583333331</c:v>
                </c:pt>
                <c:pt idx="1180">
                  <c:v>42217.200416666667</c:v>
                </c:pt>
                <c:pt idx="1181">
                  <c:v>42217.221250000002</c:v>
                </c:pt>
                <c:pt idx="1182">
                  <c:v>42217.242083333331</c:v>
                </c:pt>
                <c:pt idx="1183">
                  <c:v>42217.262916666667</c:v>
                </c:pt>
                <c:pt idx="1184">
                  <c:v>42217.283750000002</c:v>
                </c:pt>
                <c:pt idx="1185">
                  <c:v>42217.304583333331</c:v>
                </c:pt>
                <c:pt idx="1186">
                  <c:v>42217.325416666667</c:v>
                </c:pt>
                <c:pt idx="1187">
                  <c:v>42217.346250000002</c:v>
                </c:pt>
                <c:pt idx="1188">
                  <c:v>42217.367083333331</c:v>
                </c:pt>
                <c:pt idx="1189">
                  <c:v>42217.387916666667</c:v>
                </c:pt>
                <c:pt idx="1190">
                  <c:v>42217.408750000002</c:v>
                </c:pt>
                <c:pt idx="1191">
                  <c:v>42217.429583333331</c:v>
                </c:pt>
                <c:pt idx="1192">
                  <c:v>42217.450416666667</c:v>
                </c:pt>
                <c:pt idx="1193">
                  <c:v>42217.471250000002</c:v>
                </c:pt>
                <c:pt idx="1194">
                  <c:v>42217.492083333331</c:v>
                </c:pt>
                <c:pt idx="1195">
                  <c:v>42217.512916666667</c:v>
                </c:pt>
                <c:pt idx="1196">
                  <c:v>42217.533750000002</c:v>
                </c:pt>
                <c:pt idx="1197">
                  <c:v>42217.554583333331</c:v>
                </c:pt>
                <c:pt idx="1198">
                  <c:v>42217.575416666667</c:v>
                </c:pt>
                <c:pt idx="1199">
                  <c:v>42217.596250000002</c:v>
                </c:pt>
                <c:pt idx="1200">
                  <c:v>42217.617083333331</c:v>
                </c:pt>
                <c:pt idx="1201">
                  <c:v>42217.637916666667</c:v>
                </c:pt>
                <c:pt idx="1202">
                  <c:v>42217.658750000002</c:v>
                </c:pt>
                <c:pt idx="1203">
                  <c:v>42217.679583333331</c:v>
                </c:pt>
                <c:pt idx="1204">
                  <c:v>42217.700416666667</c:v>
                </c:pt>
                <c:pt idx="1205">
                  <c:v>42217.721250000002</c:v>
                </c:pt>
                <c:pt idx="1206">
                  <c:v>42217.742083333331</c:v>
                </c:pt>
                <c:pt idx="1207">
                  <c:v>42217.762916666667</c:v>
                </c:pt>
                <c:pt idx="1208">
                  <c:v>42217.783750000002</c:v>
                </c:pt>
                <c:pt idx="1209">
                  <c:v>42217.804583333331</c:v>
                </c:pt>
                <c:pt idx="1210">
                  <c:v>42217.825416666667</c:v>
                </c:pt>
                <c:pt idx="1211">
                  <c:v>42217.846250000002</c:v>
                </c:pt>
                <c:pt idx="1212">
                  <c:v>42217.867083333331</c:v>
                </c:pt>
                <c:pt idx="1213">
                  <c:v>42217.887916666667</c:v>
                </c:pt>
                <c:pt idx="1214">
                  <c:v>42217.908750000002</c:v>
                </c:pt>
                <c:pt idx="1215">
                  <c:v>42217.929583333331</c:v>
                </c:pt>
                <c:pt idx="1216">
                  <c:v>42217.950416666667</c:v>
                </c:pt>
                <c:pt idx="1217">
                  <c:v>42217.971250000002</c:v>
                </c:pt>
                <c:pt idx="1218">
                  <c:v>42217.992083333331</c:v>
                </c:pt>
                <c:pt idx="1219">
                  <c:v>42218.012916666667</c:v>
                </c:pt>
                <c:pt idx="1220">
                  <c:v>42218.033750000002</c:v>
                </c:pt>
                <c:pt idx="1221">
                  <c:v>42218.054583333331</c:v>
                </c:pt>
                <c:pt idx="1222">
                  <c:v>42218.075416666667</c:v>
                </c:pt>
                <c:pt idx="1223">
                  <c:v>42218.096250000002</c:v>
                </c:pt>
                <c:pt idx="1224">
                  <c:v>42218.117083333331</c:v>
                </c:pt>
                <c:pt idx="1225">
                  <c:v>42218.137916666667</c:v>
                </c:pt>
                <c:pt idx="1226">
                  <c:v>42218.158750000002</c:v>
                </c:pt>
                <c:pt idx="1227">
                  <c:v>42218.179583333331</c:v>
                </c:pt>
                <c:pt idx="1228">
                  <c:v>42218.200416666667</c:v>
                </c:pt>
                <c:pt idx="1229">
                  <c:v>42218.221250000002</c:v>
                </c:pt>
                <c:pt idx="1230">
                  <c:v>42218.242083333331</c:v>
                </c:pt>
                <c:pt idx="1231">
                  <c:v>42218.262916666667</c:v>
                </c:pt>
                <c:pt idx="1232">
                  <c:v>42218.283750000002</c:v>
                </c:pt>
                <c:pt idx="1233">
                  <c:v>42218.304583333331</c:v>
                </c:pt>
                <c:pt idx="1234">
                  <c:v>42218.325416666667</c:v>
                </c:pt>
                <c:pt idx="1235">
                  <c:v>42218.346250000002</c:v>
                </c:pt>
                <c:pt idx="1236">
                  <c:v>42218.367083333331</c:v>
                </c:pt>
                <c:pt idx="1237">
                  <c:v>42218.387916666667</c:v>
                </c:pt>
                <c:pt idx="1238">
                  <c:v>42218.408750000002</c:v>
                </c:pt>
                <c:pt idx="1239">
                  <c:v>42218.429583333331</c:v>
                </c:pt>
                <c:pt idx="1240">
                  <c:v>42218.450416666667</c:v>
                </c:pt>
                <c:pt idx="1241">
                  <c:v>42218.471250000002</c:v>
                </c:pt>
                <c:pt idx="1242">
                  <c:v>42218.492083333331</c:v>
                </c:pt>
                <c:pt idx="1243">
                  <c:v>42218.512916666667</c:v>
                </c:pt>
                <c:pt idx="1244">
                  <c:v>42218.533750000002</c:v>
                </c:pt>
                <c:pt idx="1245">
                  <c:v>42218.554583333331</c:v>
                </c:pt>
                <c:pt idx="1246">
                  <c:v>42218.575416666667</c:v>
                </c:pt>
                <c:pt idx="1247">
                  <c:v>42218.596250000002</c:v>
                </c:pt>
                <c:pt idx="1248">
                  <c:v>42218.617083333331</c:v>
                </c:pt>
                <c:pt idx="1249">
                  <c:v>42218.637916666667</c:v>
                </c:pt>
                <c:pt idx="1250">
                  <c:v>42218.658750000002</c:v>
                </c:pt>
                <c:pt idx="1251">
                  <c:v>42218.679583333331</c:v>
                </c:pt>
                <c:pt idx="1252">
                  <c:v>42218.700416666667</c:v>
                </c:pt>
                <c:pt idx="1253">
                  <c:v>42218.721250000002</c:v>
                </c:pt>
                <c:pt idx="1254">
                  <c:v>42218.742083333331</c:v>
                </c:pt>
                <c:pt idx="1255">
                  <c:v>42218.762916666667</c:v>
                </c:pt>
                <c:pt idx="1256">
                  <c:v>42218.783750000002</c:v>
                </c:pt>
                <c:pt idx="1257">
                  <c:v>42218.804583333331</c:v>
                </c:pt>
                <c:pt idx="1258">
                  <c:v>42218.825416666667</c:v>
                </c:pt>
                <c:pt idx="1259">
                  <c:v>42218.846250000002</c:v>
                </c:pt>
                <c:pt idx="1260">
                  <c:v>42218.867083333331</c:v>
                </c:pt>
                <c:pt idx="1261">
                  <c:v>42218.887916666667</c:v>
                </c:pt>
                <c:pt idx="1262">
                  <c:v>42218.908750000002</c:v>
                </c:pt>
                <c:pt idx="1263">
                  <c:v>42218.929583333331</c:v>
                </c:pt>
                <c:pt idx="1264">
                  <c:v>42218.950416666667</c:v>
                </c:pt>
                <c:pt idx="1265">
                  <c:v>42218.971250000002</c:v>
                </c:pt>
                <c:pt idx="1266">
                  <c:v>42218.992083333331</c:v>
                </c:pt>
                <c:pt idx="1267">
                  <c:v>42219.012916666667</c:v>
                </c:pt>
                <c:pt idx="1268">
                  <c:v>42219.033750000002</c:v>
                </c:pt>
                <c:pt idx="1269">
                  <c:v>42219.054583333331</c:v>
                </c:pt>
                <c:pt idx="1270">
                  <c:v>42219.075416666667</c:v>
                </c:pt>
                <c:pt idx="1271">
                  <c:v>42219.096250000002</c:v>
                </c:pt>
                <c:pt idx="1272">
                  <c:v>42219.117083333331</c:v>
                </c:pt>
                <c:pt idx="1273">
                  <c:v>42219.137916666667</c:v>
                </c:pt>
                <c:pt idx="1274">
                  <c:v>42219.158750000002</c:v>
                </c:pt>
                <c:pt idx="1275">
                  <c:v>42219.179583333331</c:v>
                </c:pt>
                <c:pt idx="1276">
                  <c:v>42219.200416666667</c:v>
                </c:pt>
                <c:pt idx="1277">
                  <c:v>42219.221250000002</c:v>
                </c:pt>
                <c:pt idx="1278">
                  <c:v>42219.242083333331</c:v>
                </c:pt>
                <c:pt idx="1279">
                  <c:v>42219.262916666667</c:v>
                </c:pt>
                <c:pt idx="1280">
                  <c:v>42219.283750000002</c:v>
                </c:pt>
                <c:pt idx="1281">
                  <c:v>42219.304583333331</c:v>
                </c:pt>
                <c:pt idx="1282">
                  <c:v>42219.325416666667</c:v>
                </c:pt>
                <c:pt idx="1283">
                  <c:v>42219.346250000002</c:v>
                </c:pt>
                <c:pt idx="1284">
                  <c:v>42219.367083333331</c:v>
                </c:pt>
                <c:pt idx="1285">
                  <c:v>42219.387916666667</c:v>
                </c:pt>
                <c:pt idx="1286">
                  <c:v>42219.408750000002</c:v>
                </c:pt>
                <c:pt idx="1287">
                  <c:v>42219.429583333331</c:v>
                </c:pt>
                <c:pt idx="1288">
                  <c:v>42219.450416666667</c:v>
                </c:pt>
                <c:pt idx="1289">
                  <c:v>42219.471250000002</c:v>
                </c:pt>
                <c:pt idx="1290">
                  <c:v>42219.492083333331</c:v>
                </c:pt>
                <c:pt idx="1291">
                  <c:v>42219.512916666667</c:v>
                </c:pt>
                <c:pt idx="1292">
                  <c:v>42219.533750000002</c:v>
                </c:pt>
                <c:pt idx="1293">
                  <c:v>42219.554583333331</c:v>
                </c:pt>
                <c:pt idx="1294">
                  <c:v>42219.575416666667</c:v>
                </c:pt>
                <c:pt idx="1295">
                  <c:v>42219.596250000002</c:v>
                </c:pt>
                <c:pt idx="1296">
                  <c:v>42219.617083333331</c:v>
                </c:pt>
                <c:pt idx="1297">
                  <c:v>42219.637916666667</c:v>
                </c:pt>
                <c:pt idx="1298">
                  <c:v>42219.658750000002</c:v>
                </c:pt>
                <c:pt idx="1299">
                  <c:v>42219.679583333331</c:v>
                </c:pt>
                <c:pt idx="1300">
                  <c:v>42219.700416666667</c:v>
                </c:pt>
                <c:pt idx="1301">
                  <c:v>42219.721250000002</c:v>
                </c:pt>
                <c:pt idx="1302">
                  <c:v>42219.742083333331</c:v>
                </c:pt>
                <c:pt idx="1303">
                  <c:v>42219.762916666667</c:v>
                </c:pt>
                <c:pt idx="1304">
                  <c:v>42219.783750000002</c:v>
                </c:pt>
                <c:pt idx="1305">
                  <c:v>42219.804583333331</c:v>
                </c:pt>
                <c:pt idx="1306">
                  <c:v>42219.825416666667</c:v>
                </c:pt>
                <c:pt idx="1307">
                  <c:v>42219.846250000002</c:v>
                </c:pt>
                <c:pt idx="1308">
                  <c:v>42219.867083333331</c:v>
                </c:pt>
                <c:pt idx="1309">
                  <c:v>42219.887916666667</c:v>
                </c:pt>
                <c:pt idx="1310">
                  <c:v>42219.908750000002</c:v>
                </c:pt>
                <c:pt idx="1311">
                  <c:v>42219.929583333331</c:v>
                </c:pt>
                <c:pt idx="1312">
                  <c:v>42219.950416666667</c:v>
                </c:pt>
                <c:pt idx="1313">
                  <c:v>42219.971250000002</c:v>
                </c:pt>
                <c:pt idx="1314">
                  <c:v>42219.992083333331</c:v>
                </c:pt>
                <c:pt idx="1315">
                  <c:v>42220.012916666667</c:v>
                </c:pt>
                <c:pt idx="1316">
                  <c:v>42220.033750000002</c:v>
                </c:pt>
                <c:pt idx="1317">
                  <c:v>42220.054583333331</c:v>
                </c:pt>
                <c:pt idx="1318">
                  <c:v>42220.075416666667</c:v>
                </c:pt>
                <c:pt idx="1319">
                  <c:v>42220.096250000002</c:v>
                </c:pt>
                <c:pt idx="1320">
                  <c:v>42220.117083333331</c:v>
                </c:pt>
                <c:pt idx="1321">
                  <c:v>42220.137916666667</c:v>
                </c:pt>
                <c:pt idx="1322">
                  <c:v>42220.158750000002</c:v>
                </c:pt>
                <c:pt idx="1323">
                  <c:v>42220.179583333331</c:v>
                </c:pt>
                <c:pt idx="1324">
                  <c:v>42220.200416666667</c:v>
                </c:pt>
                <c:pt idx="1325">
                  <c:v>42220.221250000002</c:v>
                </c:pt>
                <c:pt idx="1326">
                  <c:v>42220.242083333331</c:v>
                </c:pt>
                <c:pt idx="1327">
                  <c:v>42220.262916666667</c:v>
                </c:pt>
                <c:pt idx="1328">
                  <c:v>42220.283750000002</c:v>
                </c:pt>
                <c:pt idx="1329">
                  <c:v>42220.304583333331</c:v>
                </c:pt>
                <c:pt idx="1330">
                  <c:v>42220.325416666667</c:v>
                </c:pt>
                <c:pt idx="1331">
                  <c:v>42220.346250000002</c:v>
                </c:pt>
                <c:pt idx="1332">
                  <c:v>42220.367083333331</c:v>
                </c:pt>
                <c:pt idx="1333">
                  <c:v>42220.387916666667</c:v>
                </c:pt>
                <c:pt idx="1334">
                  <c:v>42220.408750000002</c:v>
                </c:pt>
                <c:pt idx="1335">
                  <c:v>42220.429583333331</c:v>
                </c:pt>
                <c:pt idx="1336">
                  <c:v>42220.450416666667</c:v>
                </c:pt>
                <c:pt idx="1337">
                  <c:v>42220.471250000002</c:v>
                </c:pt>
                <c:pt idx="1338">
                  <c:v>42220.492083333331</c:v>
                </c:pt>
                <c:pt idx="1339">
                  <c:v>42220.512916666667</c:v>
                </c:pt>
                <c:pt idx="1340">
                  <c:v>42220.533750000002</c:v>
                </c:pt>
                <c:pt idx="1341">
                  <c:v>42220.554583333331</c:v>
                </c:pt>
                <c:pt idx="1342">
                  <c:v>42220.575416666667</c:v>
                </c:pt>
                <c:pt idx="1343">
                  <c:v>42220.596250000002</c:v>
                </c:pt>
                <c:pt idx="1344">
                  <c:v>42220.617083333331</c:v>
                </c:pt>
                <c:pt idx="1345">
                  <c:v>42220.637916666667</c:v>
                </c:pt>
                <c:pt idx="1346">
                  <c:v>42220.658750000002</c:v>
                </c:pt>
                <c:pt idx="1347">
                  <c:v>42220.679583333331</c:v>
                </c:pt>
                <c:pt idx="1348">
                  <c:v>42220.700416666667</c:v>
                </c:pt>
                <c:pt idx="1349">
                  <c:v>42220.721250000002</c:v>
                </c:pt>
                <c:pt idx="1350">
                  <c:v>42220.742083333331</c:v>
                </c:pt>
                <c:pt idx="1351">
                  <c:v>42220.762916666667</c:v>
                </c:pt>
                <c:pt idx="1352">
                  <c:v>42220.783750000002</c:v>
                </c:pt>
                <c:pt idx="1353">
                  <c:v>42220.804583333331</c:v>
                </c:pt>
                <c:pt idx="1354">
                  <c:v>42220.825416666667</c:v>
                </c:pt>
                <c:pt idx="1355">
                  <c:v>42220.846250000002</c:v>
                </c:pt>
                <c:pt idx="1356">
                  <c:v>42220.867083333331</c:v>
                </c:pt>
                <c:pt idx="1357">
                  <c:v>42220.887916666667</c:v>
                </c:pt>
                <c:pt idx="1358">
                  <c:v>42220.908750000002</c:v>
                </c:pt>
                <c:pt idx="1359">
                  <c:v>42220.929583333331</c:v>
                </c:pt>
                <c:pt idx="1360">
                  <c:v>42220.950416666667</c:v>
                </c:pt>
                <c:pt idx="1361">
                  <c:v>42220.971250000002</c:v>
                </c:pt>
                <c:pt idx="1362">
                  <c:v>42220.992083333331</c:v>
                </c:pt>
                <c:pt idx="1363">
                  <c:v>42221.012916666667</c:v>
                </c:pt>
                <c:pt idx="1364">
                  <c:v>42221.033750000002</c:v>
                </c:pt>
                <c:pt idx="1365">
                  <c:v>42221.054583333331</c:v>
                </c:pt>
                <c:pt idx="1366">
                  <c:v>42221.075416666667</c:v>
                </c:pt>
                <c:pt idx="1367">
                  <c:v>42221.096250000002</c:v>
                </c:pt>
                <c:pt idx="1368">
                  <c:v>42221.117083333331</c:v>
                </c:pt>
                <c:pt idx="1369">
                  <c:v>42221.137916666667</c:v>
                </c:pt>
                <c:pt idx="1370">
                  <c:v>42221.158750000002</c:v>
                </c:pt>
                <c:pt idx="1371">
                  <c:v>42221.179583333331</c:v>
                </c:pt>
                <c:pt idx="1372">
                  <c:v>42221.200416666667</c:v>
                </c:pt>
                <c:pt idx="1373">
                  <c:v>42221.221250000002</c:v>
                </c:pt>
                <c:pt idx="1374">
                  <c:v>42221.242083333331</c:v>
                </c:pt>
                <c:pt idx="1375">
                  <c:v>42221.262916666667</c:v>
                </c:pt>
                <c:pt idx="1376">
                  <c:v>42221.283750000002</c:v>
                </c:pt>
                <c:pt idx="1377">
                  <c:v>42221.304583333331</c:v>
                </c:pt>
                <c:pt idx="1378">
                  <c:v>42221.325416666667</c:v>
                </c:pt>
                <c:pt idx="1379">
                  <c:v>42221.346250000002</c:v>
                </c:pt>
                <c:pt idx="1380">
                  <c:v>42221.367083333331</c:v>
                </c:pt>
                <c:pt idx="1381">
                  <c:v>42221.387916666667</c:v>
                </c:pt>
                <c:pt idx="1382">
                  <c:v>42221.408750000002</c:v>
                </c:pt>
                <c:pt idx="1383">
                  <c:v>42221.429583333331</c:v>
                </c:pt>
                <c:pt idx="1384">
                  <c:v>42221.450416666667</c:v>
                </c:pt>
                <c:pt idx="1385">
                  <c:v>42221.471250000002</c:v>
                </c:pt>
                <c:pt idx="1386">
                  <c:v>42221.492083333331</c:v>
                </c:pt>
                <c:pt idx="1387">
                  <c:v>42221.512916666667</c:v>
                </c:pt>
                <c:pt idx="1388">
                  <c:v>42221.533750000002</c:v>
                </c:pt>
                <c:pt idx="1389">
                  <c:v>42221.554583333331</c:v>
                </c:pt>
                <c:pt idx="1390">
                  <c:v>42221.575416666667</c:v>
                </c:pt>
                <c:pt idx="1391">
                  <c:v>42221.596250000002</c:v>
                </c:pt>
                <c:pt idx="1392">
                  <c:v>42221.617083333331</c:v>
                </c:pt>
                <c:pt idx="1393">
                  <c:v>42221.637916666667</c:v>
                </c:pt>
                <c:pt idx="1394">
                  <c:v>42221.658750000002</c:v>
                </c:pt>
                <c:pt idx="1395">
                  <c:v>42221.679583333331</c:v>
                </c:pt>
                <c:pt idx="1396">
                  <c:v>42221.700416666667</c:v>
                </c:pt>
                <c:pt idx="1397">
                  <c:v>42221.721250000002</c:v>
                </c:pt>
                <c:pt idx="1398">
                  <c:v>42221.742083333331</c:v>
                </c:pt>
                <c:pt idx="1399">
                  <c:v>42221.762916666667</c:v>
                </c:pt>
                <c:pt idx="1400">
                  <c:v>42221.783750000002</c:v>
                </c:pt>
                <c:pt idx="1401">
                  <c:v>42221.804583333331</c:v>
                </c:pt>
                <c:pt idx="1402">
                  <c:v>42221.825416666667</c:v>
                </c:pt>
                <c:pt idx="1403">
                  <c:v>42221.846250000002</c:v>
                </c:pt>
                <c:pt idx="1404">
                  <c:v>42221.867083333331</c:v>
                </c:pt>
                <c:pt idx="1405">
                  <c:v>42221.887916666667</c:v>
                </c:pt>
                <c:pt idx="1406">
                  <c:v>42221.908750000002</c:v>
                </c:pt>
                <c:pt idx="1407">
                  <c:v>42221.929583333331</c:v>
                </c:pt>
                <c:pt idx="1408">
                  <c:v>42221.950416666667</c:v>
                </c:pt>
                <c:pt idx="1409">
                  <c:v>42221.971250000002</c:v>
                </c:pt>
                <c:pt idx="1410">
                  <c:v>42221.992083333331</c:v>
                </c:pt>
                <c:pt idx="1411">
                  <c:v>42222.012916666667</c:v>
                </c:pt>
                <c:pt idx="1412">
                  <c:v>42222.033750000002</c:v>
                </c:pt>
                <c:pt idx="1413">
                  <c:v>42222.054583333331</c:v>
                </c:pt>
                <c:pt idx="1414">
                  <c:v>42222.075416666667</c:v>
                </c:pt>
                <c:pt idx="1415">
                  <c:v>42222.096250000002</c:v>
                </c:pt>
                <c:pt idx="1416">
                  <c:v>42222.117083333331</c:v>
                </c:pt>
                <c:pt idx="1417">
                  <c:v>42222.137916666667</c:v>
                </c:pt>
                <c:pt idx="1418">
                  <c:v>42222.158750000002</c:v>
                </c:pt>
                <c:pt idx="1419">
                  <c:v>42222.179583333331</c:v>
                </c:pt>
                <c:pt idx="1420">
                  <c:v>42222.200416666667</c:v>
                </c:pt>
                <c:pt idx="1421">
                  <c:v>42222.221250000002</c:v>
                </c:pt>
                <c:pt idx="1422">
                  <c:v>42222.242083333331</c:v>
                </c:pt>
                <c:pt idx="1423">
                  <c:v>42222.262916666667</c:v>
                </c:pt>
                <c:pt idx="1424">
                  <c:v>42222.283750000002</c:v>
                </c:pt>
                <c:pt idx="1425">
                  <c:v>42222.304583333331</c:v>
                </c:pt>
                <c:pt idx="1426">
                  <c:v>42222.325416666667</c:v>
                </c:pt>
                <c:pt idx="1427">
                  <c:v>42222.346250000002</c:v>
                </c:pt>
                <c:pt idx="1428">
                  <c:v>42222.367083333331</c:v>
                </c:pt>
                <c:pt idx="1429">
                  <c:v>42222.387916666667</c:v>
                </c:pt>
                <c:pt idx="1430">
                  <c:v>42222.408750000002</c:v>
                </c:pt>
                <c:pt idx="1431">
                  <c:v>42222.429583333331</c:v>
                </c:pt>
                <c:pt idx="1432">
                  <c:v>42222.450416666667</c:v>
                </c:pt>
                <c:pt idx="1433">
                  <c:v>42222.471250000002</c:v>
                </c:pt>
                <c:pt idx="1434">
                  <c:v>42222.492083333331</c:v>
                </c:pt>
                <c:pt idx="1435">
                  <c:v>42222.512916666667</c:v>
                </c:pt>
                <c:pt idx="1436">
                  <c:v>42222.533750000002</c:v>
                </c:pt>
                <c:pt idx="1437">
                  <c:v>42222.554583333331</c:v>
                </c:pt>
                <c:pt idx="1438">
                  <c:v>42222.575416666667</c:v>
                </c:pt>
                <c:pt idx="1439">
                  <c:v>42222.596250000002</c:v>
                </c:pt>
                <c:pt idx="1440">
                  <c:v>42222.617083333331</c:v>
                </c:pt>
                <c:pt idx="1441">
                  <c:v>42222.637916666667</c:v>
                </c:pt>
                <c:pt idx="1442">
                  <c:v>42222.658750000002</c:v>
                </c:pt>
                <c:pt idx="1443">
                  <c:v>42222.679583333331</c:v>
                </c:pt>
                <c:pt idx="1444">
                  <c:v>42222.700416666667</c:v>
                </c:pt>
                <c:pt idx="1445">
                  <c:v>42222.721250000002</c:v>
                </c:pt>
                <c:pt idx="1446">
                  <c:v>42222.742083333331</c:v>
                </c:pt>
                <c:pt idx="1447">
                  <c:v>42222.762916666667</c:v>
                </c:pt>
                <c:pt idx="1448">
                  <c:v>42222.783750000002</c:v>
                </c:pt>
                <c:pt idx="1449">
                  <c:v>42222.804583333331</c:v>
                </c:pt>
                <c:pt idx="1450">
                  <c:v>42222.825416666667</c:v>
                </c:pt>
                <c:pt idx="1451">
                  <c:v>42222.846250000002</c:v>
                </c:pt>
                <c:pt idx="1452">
                  <c:v>42222.867083333331</c:v>
                </c:pt>
                <c:pt idx="1453">
                  <c:v>42222.887916666667</c:v>
                </c:pt>
                <c:pt idx="1454">
                  <c:v>42222.908750000002</c:v>
                </c:pt>
                <c:pt idx="1455">
                  <c:v>42222.929583333331</c:v>
                </c:pt>
                <c:pt idx="1456">
                  <c:v>42222.950416666667</c:v>
                </c:pt>
                <c:pt idx="1457">
                  <c:v>42222.971250000002</c:v>
                </c:pt>
                <c:pt idx="1458">
                  <c:v>42222.992083333331</c:v>
                </c:pt>
                <c:pt idx="1459">
                  <c:v>42223.012916666667</c:v>
                </c:pt>
                <c:pt idx="1460">
                  <c:v>42223.033750000002</c:v>
                </c:pt>
                <c:pt idx="1461">
                  <c:v>42223.054583333331</c:v>
                </c:pt>
                <c:pt idx="1462">
                  <c:v>42223.075416666667</c:v>
                </c:pt>
                <c:pt idx="1463">
                  <c:v>42223.096250000002</c:v>
                </c:pt>
                <c:pt idx="1464">
                  <c:v>42223.117083333331</c:v>
                </c:pt>
                <c:pt idx="1465">
                  <c:v>42223.137916666667</c:v>
                </c:pt>
                <c:pt idx="1466">
                  <c:v>42223.158750000002</c:v>
                </c:pt>
                <c:pt idx="1467">
                  <c:v>42223.179583333331</c:v>
                </c:pt>
                <c:pt idx="1468">
                  <c:v>42223.200416666667</c:v>
                </c:pt>
                <c:pt idx="1469">
                  <c:v>42223.221250000002</c:v>
                </c:pt>
                <c:pt idx="1470">
                  <c:v>42223.242083333331</c:v>
                </c:pt>
                <c:pt idx="1471">
                  <c:v>42223.262916666667</c:v>
                </c:pt>
                <c:pt idx="1472">
                  <c:v>42223.283750000002</c:v>
                </c:pt>
                <c:pt idx="1473">
                  <c:v>42223.304583333331</c:v>
                </c:pt>
                <c:pt idx="1474">
                  <c:v>42223.325416666667</c:v>
                </c:pt>
                <c:pt idx="1475">
                  <c:v>42223.346250000002</c:v>
                </c:pt>
                <c:pt idx="1476">
                  <c:v>42223.367083333331</c:v>
                </c:pt>
                <c:pt idx="1477">
                  <c:v>42223.387916666667</c:v>
                </c:pt>
                <c:pt idx="1478">
                  <c:v>42223.408750000002</c:v>
                </c:pt>
                <c:pt idx="1479">
                  <c:v>42223.429583333331</c:v>
                </c:pt>
                <c:pt idx="1480">
                  <c:v>42223.450416666667</c:v>
                </c:pt>
                <c:pt idx="1481">
                  <c:v>42223.471250000002</c:v>
                </c:pt>
                <c:pt idx="1482">
                  <c:v>42223.492083333331</c:v>
                </c:pt>
                <c:pt idx="1483">
                  <c:v>42223.512916666667</c:v>
                </c:pt>
                <c:pt idx="1484">
                  <c:v>42223.533750000002</c:v>
                </c:pt>
                <c:pt idx="1485">
                  <c:v>42223.554583333331</c:v>
                </c:pt>
                <c:pt idx="1486">
                  <c:v>42223.575416666667</c:v>
                </c:pt>
                <c:pt idx="1487">
                  <c:v>42223.596250000002</c:v>
                </c:pt>
                <c:pt idx="1488">
                  <c:v>42223.617083333331</c:v>
                </c:pt>
                <c:pt idx="1489">
                  <c:v>42223.637916666667</c:v>
                </c:pt>
                <c:pt idx="1490">
                  <c:v>42223.658750000002</c:v>
                </c:pt>
                <c:pt idx="1491">
                  <c:v>42223.679583333331</c:v>
                </c:pt>
                <c:pt idx="1492">
                  <c:v>42223.700416666667</c:v>
                </c:pt>
                <c:pt idx="1493">
                  <c:v>42223.721250000002</c:v>
                </c:pt>
                <c:pt idx="1494">
                  <c:v>42223.742083333331</c:v>
                </c:pt>
                <c:pt idx="1495">
                  <c:v>42223.762916666667</c:v>
                </c:pt>
                <c:pt idx="1496">
                  <c:v>42223.783750000002</c:v>
                </c:pt>
                <c:pt idx="1497">
                  <c:v>42223.804583333331</c:v>
                </c:pt>
                <c:pt idx="1498">
                  <c:v>42223.825416666667</c:v>
                </c:pt>
                <c:pt idx="1499">
                  <c:v>42223.846250000002</c:v>
                </c:pt>
                <c:pt idx="1500">
                  <c:v>42223.867083333331</c:v>
                </c:pt>
                <c:pt idx="1501">
                  <c:v>42223.887916666667</c:v>
                </c:pt>
                <c:pt idx="1502">
                  <c:v>42223.908750000002</c:v>
                </c:pt>
                <c:pt idx="1503">
                  <c:v>42223.929583333331</c:v>
                </c:pt>
                <c:pt idx="1504">
                  <c:v>42223.950416666667</c:v>
                </c:pt>
                <c:pt idx="1505">
                  <c:v>42223.971250000002</c:v>
                </c:pt>
                <c:pt idx="1506">
                  <c:v>42223.992083333331</c:v>
                </c:pt>
                <c:pt idx="1507">
                  <c:v>42224.012916666667</c:v>
                </c:pt>
                <c:pt idx="1508">
                  <c:v>42224.033750000002</c:v>
                </c:pt>
                <c:pt idx="1509">
                  <c:v>42224.054583333331</c:v>
                </c:pt>
                <c:pt idx="1510">
                  <c:v>42224.075416666667</c:v>
                </c:pt>
                <c:pt idx="1511">
                  <c:v>42224.096250000002</c:v>
                </c:pt>
                <c:pt idx="1512">
                  <c:v>42224.117083333331</c:v>
                </c:pt>
                <c:pt idx="1513">
                  <c:v>42224.137916666667</c:v>
                </c:pt>
                <c:pt idx="1514">
                  <c:v>42224.158750000002</c:v>
                </c:pt>
                <c:pt idx="1515">
                  <c:v>42224.179583333331</c:v>
                </c:pt>
                <c:pt idx="1516">
                  <c:v>42224.200416666667</c:v>
                </c:pt>
                <c:pt idx="1517">
                  <c:v>42224.221250000002</c:v>
                </c:pt>
                <c:pt idx="1518">
                  <c:v>42224.242083333331</c:v>
                </c:pt>
                <c:pt idx="1519">
                  <c:v>42224.262916666667</c:v>
                </c:pt>
                <c:pt idx="1520">
                  <c:v>42224.283750000002</c:v>
                </c:pt>
                <c:pt idx="1521">
                  <c:v>42224.304583333331</c:v>
                </c:pt>
                <c:pt idx="1522">
                  <c:v>42224.325416666667</c:v>
                </c:pt>
                <c:pt idx="1523">
                  <c:v>42224.346250000002</c:v>
                </c:pt>
                <c:pt idx="1524">
                  <c:v>42224.367083333331</c:v>
                </c:pt>
                <c:pt idx="1525">
                  <c:v>42224.387916666667</c:v>
                </c:pt>
                <c:pt idx="1526">
                  <c:v>42224.408750000002</c:v>
                </c:pt>
                <c:pt idx="1527">
                  <c:v>42224.429583333331</c:v>
                </c:pt>
                <c:pt idx="1528">
                  <c:v>42224.450416666667</c:v>
                </c:pt>
                <c:pt idx="1529">
                  <c:v>42224.471250000002</c:v>
                </c:pt>
                <c:pt idx="1530">
                  <c:v>42224.492083333331</c:v>
                </c:pt>
                <c:pt idx="1531">
                  <c:v>42224.512916666667</c:v>
                </c:pt>
                <c:pt idx="1532">
                  <c:v>42224.533750000002</c:v>
                </c:pt>
                <c:pt idx="1533">
                  <c:v>42224.554583333331</c:v>
                </c:pt>
                <c:pt idx="1534">
                  <c:v>42224.575416666667</c:v>
                </c:pt>
                <c:pt idx="1535">
                  <c:v>42224.596250000002</c:v>
                </c:pt>
                <c:pt idx="1536">
                  <c:v>42224.617083333331</c:v>
                </c:pt>
                <c:pt idx="1537">
                  <c:v>42224.637916666667</c:v>
                </c:pt>
                <c:pt idx="1538">
                  <c:v>42224.658750000002</c:v>
                </c:pt>
                <c:pt idx="1539">
                  <c:v>42224.679583333331</c:v>
                </c:pt>
                <c:pt idx="1540">
                  <c:v>42224.700416666667</c:v>
                </c:pt>
                <c:pt idx="1541">
                  <c:v>42224.721250000002</c:v>
                </c:pt>
                <c:pt idx="1542">
                  <c:v>42224.742083333331</c:v>
                </c:pt>
                <c:pt idx="1543">
                  <c:v>42224.762916666667</c:v>
                </c:pt>
                <c:pt idx="1544">
                  <c:v>42224.783750000002</c:v>
                </c:pt>
                <c:pt idx="1545">
                  <c:v>42224.804583333331</c:v>
                </c:pt>
                <c:pt idx="1546">
                  <c:v>42224.825416666667</c:v>
                </c:pt>
                <c:pt idx="1547">
                  <c:v>42224.846250000002</c:v>
                </c:pt>
                <c:pt idx="1548">
                  <c:v>42224.867083333331</c:v>
                </c:pt>
                <c:pt idx="1549">
                  <c:v>42224.887916666667</c:v>
                </c:pt>
                <c:pt idx="1550">
                  <c:v>42224.908750000002</c:v>
                </c:pt>
                <c:pt idx="1551">
                  <c:v>42224.929583333331</c:v>
                </c:pt>
                <c:pt idx="1552">
                  <c:v>42224.950416666667</c:v>
                </c:pt>
                <c:pt idx="1553">
                  <c:v>42224.971250000002</c:v>
                </c:pt>
                <c:pt idx="1554">
                  <c:v>42224.992083333331</c:v>
                </c:pt>
                <c:pt idx="1555">
                  <c:v>42225.012916666667</c:v>
                </c:pt>
                <c:pt idx="1556">
                  <c:v>42225.033750000002</c:v>
                </c:pt>
                <c:pt idx="1557">
                  <c:v>42225.054583333331</c:v>
                </c:pt>
                <c:pt idx="1558">
                  <c:v>42225.075416666667</c:v>
                </c:pt>
                <c:pt idx="1559">
                  <c:v>42225.096250000002</c:v>
                </c:pt>
                <c:pt idx="1560">
                  <c:v>42225.117083333331</c:v>
                </c:pt>
                <c:pt idx="1561">
                  <c:v>42225.137916666667</c:v>
                </c:pt>
                <c:pt idx="1562">
                  <c:v>42225.158750000002</c:v>
                </c:pt>
                <c:pt idx="1563">
                  <c:v>42225.179583333331</c:v>
                </c:pt>
                <c:pt idx="1564">
                  <c:v>42225.200416666667</c:v>
                </c:pt>
                <c:pt idx="1565">
                  <c:v>42225.221250000002</c:v>
                </c:pt>
                <c:pt idx="1566">
                  <c:v>42225.242083333331</c:v>
                </c:pt>
                <c:pt idx="1567">
                  <c:v>42225.262916666667</c:v>
                </c:pt>
                <c:pt idx="1568">
                  <c:v>42225.283750000002</c:v>
                </c:pt>
                <c:pt idx="1569">
                  <c:v>42225.304583333331</c:v>
                </c:pt>
                <c:pt idx="1570">
                  <c:v>42225.325416666667</c:v>
                </c:pt>
                <c:pt idx="1571">
                  <c:v>42225.346250000002</c:v>
                </c:pt>
                <c:pt idx="1572">
                  <c:v>42225.367083333331</c:v>
                </c:pt>
                <c:pt idx="1573">
                  <c:v>42225.387916666667</c:v>
                </c:pt>
                <c:pt idx="1574">
                  <c:v>42225.408750000002</c:v>
                </c:pt>
                <c:pt idx="1575">
                  <c:v>42225.429583333331</c:v>
                </c:pt>
                <c:pt idx="1576">
                  <c:v>42225.450416666667</c:v>
                </c:pt>
                <c:pt idx="1577">
                  <c:v>42225.471250000002</c:v>
                </c:pt>
                <c:pt idx="1578">
                  <c:v>42225.492083333331</c:v>
                </c:pt>
                <c:pt idx="1579">
                  <c:v>42225.512916666667</c:v>
                </c:pt>
                <c:pt idx="1580">
                  <c:v>42225.533750000002</c:v>
                </c:pt>
                <c:pt idx="1581">
                  <c:v>42225.554583333331</c:v>
                </c:pt>
                <c:pt idx="1582">
                  <c:v>42225.575416666667</c:v>
                </c:pt>
                <c:pt idx="1583">
                  <c:v>42225.596250000002</c:v>
                </c:pt>
                <c:pt idx="1584">
                  <c:v>42225.617083333331</c:v>
                </c:pt>
                <c:pt idx="1585">
                  <c:v>42225.637916666667</c:v>
                </c:pt>
                <c:pt idx="1586">
                  <c:v>42225.658750000002</c:v>
                </c:pt>
                <c:pt idx="1587">
                  <c:v>42225.679583333331</c:v>
                </c:pt>
                <c:pt idx="1588">
                  <c:v>42225.700416666667</c:v>
                </c:pt>
                <c:pt idx="1589">
                  <c:v>42225.721250000002</c:v>
                </c:pt>
                <c:pt idx="1590">
                  <c:v>42225.742083333331</c:v>
                </c:pt>
                <c:pt idx="1591">
                  <c:v>42225.762916666667</c:v>
                </c:pt>
                <c:pt idx="1592">
                  <c:v>42225.783750000002</c:v>
                </c:pt>
                <c:pt idx="1593">
                  <c:v>42225.804583333331</c:v>
                </c:pt>
                <c:pt idx="1594">
                  <c:v>42225.825416666667</c:v>
                </c:pt>
                <c:pt idx="1595">
                  <c:v>42225.846250000002</c:v>
                </c:pt>
                <c:pt idx="1596">
                  <c:v>42225.867083333331</c:v>
                </c:pt>
                <c:pt idx="1597">
                  <c:v>42225.887916666667</c:v>
                </c:pt>
                <c:pt idx="1598">
                  <c:v>42225.908750000002</c:v>
                </c:pt>
                <c:pt idx="1599">
                  <c:v>42225.929583333331</c:v>
                </c:pt>
                <c:pt idx="1600">
                  <c:v>42225.950416666667</c:v>
                </c:pt>
                <c:pt idx="1601">
                  <c:v>42225.971250000002</c:v>
                </c:pt>
                <c:pt idx="1602">
                  <c:v>42225.992083333331</c:v>
                </c:pt>
                <c:pt idx="1603">
                  <c:v>42226.012916666667</c:v>
                </c:pt>
                <c:pt idx="1604">
                  <c:v>42226.033750000002</c:v>
                </c:pt>
                <c:pt idx="1605">
                  <c:v>42226.054583333331</c:v>
                </c:pt>
                <c:pt idx="1606">
                  <c:v>42226.075416666667</c:v>
                </c:pt>
                <c:pt idx="1607">
                  <c:v>42226.096250000002</c:v>
                </c:pt>
                <c:pt idx="1608">
                  <c:v>42226.117083333331</c:v>
                </c:pt>
                <c:pt idx="1609">
                  <c:v>42226.137916666667</c:v>
                </c:pt>
                <c:pt idx="1610">
                  <c:v>42226.158750000002</c:v>
                </c:pt>
                <c:pt idx="1611">
                  <c:v>42226.179583333331</c:v>
                </c:pt>
                <c:pt idx="1612">
                  <c:v>42226.200416666667</c:v>
                </c:pt>
                <c:pt idx="1613">
                  <c:v>42226.221250000002</c:v>
                </c:pt>
                <c:pt idx="1614">
                  <c:v>42226.242083333331</c:v>
                </c:pt>
                <c:pt idx="1615">
                  <c:v>42226.262916666667</c:v>
                </c:pt>
                <c:pt idx="1616">
                  <c:v>42226.283750000002</c:v>
                </c:pt>
                <c:pt idx="1617">
                  <c:v>42226.304583333331</c:v>
                </c:pt>
                <c:pt idx="1618">
                  <c:v>42226.325416666667</c:v>
                </c:pt>
                <c:pt idx="1619">
                  <c:v>42226.346250000002</c:v>
                </c:pt>
                <c:pt idx="1620">
                  <c:v>42226.367083333331</c:v>
                </c:pt>
                <c:pt idx="1621">
                  <c:v>42226.387916666667</c:v>
                </c:pt>
                <c:pt idx="1622">
                  <c:v>42226.408750000002</c:v>
                </c:pt>
                <c:pt idx="1623">
                  <c:v>42226.429583333331</c:v>
                </c:pt>
                <c:pt idx="1624">
                  <c:v>42226.450416666667</c:v>
                </c:pt>
                <c:pt idx="1625">
                  <c:v>42226.471250000002</c:v>
                </c:pt>
                <c:pt idx="1626">
                  <c:v>42226.492083333331</c:v>
                </c:pt>
                <c:pt idx="1627">
                  <c:v>42226.512916666667</c:v>
                </c:pt>
                <c:pt idx="1628">
                  <c:v>42226.533750000002</c:v>
                </c:pt>
                <c:pt idx="1629">
                  <c:v>42226.554583333331</c:v>
                </c:pt>
                <c:pt idx="1630">
                  <c:v>42226.575416666667</c:v>
                </c:pt>
                <c:pt idx="1631">
                  <c:v>42226.596250000002</c:v>
                </c:pt>
                <c:pt idx="1632">
                  <c:v>42226.617083333331</c:v>
                </c:pt>
                <c:pt idx="1633">
                  <c:v>42226.637916666667</c:v>
                </c:pt>
                <c:pt idx="1634">
                  <c:v>42226.658750000002</c:v>
                </c:pt>
                <c:pt idx="1635">
                  <c:v>42226.679583333331</c:v>
                </c:pt>
                <c:pt idx="1636">
                  <c:v>42226.700416666667</c:v>
                </c:pt>
                <c:pt idx="1637">
                  <c:v>42226.721250000002</c:v>
                </c:pt>
                <c:pt idx="1638">
                  <c:v>42226.742083333331</c:v>
                </c:pt>
                <c:pt idx="1639">
                  <c:v>42226.762916666667</c:v>
                </c:pt>
                <c:pt idx="1640">
                  <c:v>42226.783750000002</c:v>
                </c:pt>
                <c:pt idx="1641">
                  <c:v>42226.804583333331</c:v>
                </c:pt>
                <c:pt idx="1642">
                  <c:v>42226.825416666667</c:v>
                </c:pt>
                <c:pt idx="1643">
                  <c:v>42226.846250000002</c:v>
                </c:pt>
                <c:pt idx="1644">
                  <c:v>42226.867083333331</c:v>
                </c:pt>
                <c:pt idx="1645">
                  <c:v>42226.887916666667</c:v>
                </c:pt>
                <c:pt idx="1646">
                  <c:v>42226.908750000002</c:v>
                </c:pt>
                <c:pt idx="1647">
                  <c:v>42226.929583333331</c:v>
                </c:pt>
                <c:pt idx="1648">
                  <c:v>42226.950416666667</c:v>
                </c:pt>
                <c:pt idx="1649">
                  <c:v>42226.971250000002</c:v>
                </c:pt>
                <c:pt idx="1650">
                  <c:v>42226.992083333331</c:v>
                </c:pt>
                <c:pt idx="1651">
                  <c:v>42227.012916666667</c:v>
                </c:pt>
                <c:pt idx="1652">
                  <c:v>42227.033750000002</c:v>
                </c:pt>
                <c:pt idx="1653">
                  <c:v>42227.054583333331</c:v>
                </c:pt>
                <c:pt idx="1654">
                  <c:v>42227.075416666667</c:v>
                </c:pt>
                <c:pt idx="1655">
                  <c:v>42227.096250000002</c:v>
                </c:pt>
                <c:pt idx="1656">
                  <c:v>42227.117083333331</c:v>
                </c:pt>
                <c:pt idx="1657">
                  <c:v>42227.137916666667</c:v>
                </c:pt>
                <c:pt idx="1658">
                  <c:v>42227.158750000002</c:v>
                </c:pt>
                <c:pt idx="1659">
                  <c:v>42227.179583333331</c:v>
                </c:pt>
                <c:pt idx="1660">
                  <c:v>42227.200416666667</c:v>
                </c:pt>
                <c:pt idx="1661">
                  <c:v>42227.221250000002</c:v>
                </c:pt>
                <c:pt idx="1662">
                  <c:v>42227.242083333331</c:v>
                </c:pt>
                <c:pt idx="1663">
                  <c:v>42227.262916666667</c:v>
                </c:pt>
                <c:pt idx="1664">
                  <c:v>42227.283750000002</c:v>
                </c:pt>
                <c:pt idx="1665">
                  <c:v>42227.304583333331</c:v>
                </c:pt>
                <c:pt idx="1666">
                  <c:v>42227.325416666667</c:v>
                </c:pt>
                <c:pt idx="1667">
                  <c:v>42227.346250000002</c:v>
                </c:pt>
                <c:pt idx="1668">
                  <c:v>42227.367083333331</c:v>
                </c:pt>
                <c:pt idx="1669">
                  <c:v>42227.387916666667</c:v>
                </c:pt>
                <c:pt idx="1670">
                  <c:v>42227.408750000002</c:v>
                </c:pt>
                <c:pt idx="1671">
                  <c:v>42227.429583333331</c:v>
                </c:pt>
                <c:pt idx="1672">
                  <c:v>42227.450416666667</c:v>
                </c:pt>
                <c:pt idx="1673">
                  <c:v>42227.471250000002</c:v>
                </c:pt>
                <c:pt idx="1674">
                  <c:v>42227.492083333331</c:v>
                </c:pt>
                <c:pt idx="1675">
                  <c:v>42227.512916666667</c:v>
                </c:pt>
                <c:pt idx="1676">
                  <c:v>42227.533750000002</c:v>
                </c:pt>
                <c:pt idx="1677">
                  <c:v>42227.554583333331</c:v>
                </c:pt>
                <c:pt idx="1678">
                  <c:v>42227.575416666667</c:v>
                </c:pt>
                <c:pt idx="1679">
                  <c:v>42227.596250000002</c:v>
                </c:pt>
                <c:pt idx="1680">
                  <c:v>42227.617083333331</c:v>
                </c:pt>
                <c:pt idx="1681">
                  <c:v>42227.637916666667</c:v>
                </c:pt>
                <c:pt idx="1682">
                  <c:v>42227.658750000002</c:v>
                </c:pt>
                <c:pt idx="1683">
                  <c:v>42227.679583333331</c:v>
                </c:pt>
                <c:pt idx="1684">
                  <c:v>42227.700416666667</c:v>
                </c:pt>
                <c:pt idx="1685">
                  <c:v>42227.721250000002</c:v>
                </c:pt>
                <c:pt idx="1686">
                  <c:v>42227.742083333331</c:v>
                </c:pt>
                <c:pt idx="1687">
                  <c:v>42227.762916666667</c:v>
                </c:pt>
                <c:pt idx="1688">
                  <c:v>42227.783750000002</c:v>
                </c:pt>
                <c:pt idx="1689">
                  <c:v>42227.804583333331</c:v>
                </c:pt>
                <c:pt idx="1690">
                  <c:v>42227.825416666667</c:v>
                </c:pt>
                <c:pt idx="1691">
                  <c:v>42227.846250000002</c:v>
                </c:pt>
                <c:pt idx="1692">
                  <c:v>42227.867083333331</c:v>
                </c:pt>
                <c:pt idx="1693">
                  <c:v>42227.887916666667</c:v>
                </c:pt>
                <c:pt idx="1694">
                  <c:v>42227.908750000002</c:v>
                </c:pt>
                <c:pt idx="1695">
                  <c:v>42227.929583333331</c:v>
                </c:pt>
                <c:pt idx="1696">
                  <c:v>42227.950416666667</c:v>
                </c:pt>
                <c:pt idx="1697">
                  <c:v>42227.971250000002</c:v>
                </c:pt>
                <c:pt idx="1698">
                  <c:v>42227.992083333331</c:v>
                </c:pt>
                <c:pt idx="1699">
                  <c:v>42228.012916666667</c:v>
                </c:pt>
                <c:pt idx="1700">
                  <c:v>42228.033750000002</c:v>
                </c:pt>
                <c:pt idx="1701">
                  <c:v>42228.054583333331</c:v>
                </c:pt>
                <c:pt idx="1702">
                  <c:v>42228.075416666667</c:v>
                </c:pt>
                <c:pt idx="1703">
                  <c:v>42228.096250000002</c:v>
                </c:pt>
                <c:pt idx="1704">
                  <c:v>42228.117083333331</c:v>
                </c:pt>
                <c:pt idx="1705">
                  <c:v>42228.137916666667</c:v>
                </c:pt>
                <c:pt idx="1706">
                  <c:v>42228.158750000002</c:v>
                </c:pt>
                <c:pt idx="1707">
                  <c:v>42228.179583333331</c:v>
                </c:pt>
                <c:pt idx="1708">
                  <c:v>42228.200416666667</c:v>
                </c:pt>
                <c:pt idx="1709">
                  <c:v>42228.221250000002</c:v>
                </c:pt>
                <c:pt idx="1710">
                  <c:v>42228.242083333331</c:v>
                </c:pt>
                <c:pt idx="1711">
                  <c:v>42228.262916666667</c:v>
                </c:pt>
                <c:pt idx="1712">
                  <c:v>42228.283750000002</c:v>
                </c:pt>
                <c:pt idx="1713">
                  <c:v>42228.304583333331</c:v>
                </c:pt>
                <c:pt idx="1714">
                  <c:v>42228.325416666667</c:v>
                </c:pt>
                <c:pt idx="1715">
                  <c:v>42228.346250000002</c:v>
                </c:pt>
                <c:pt idx="1716">
                  <c:v>42228.367083333331</c:v>
                </c:pt>
                <c:pt idx="1717">
                  <c:v>42228.387916666667</c:v>
                </c:pt>
                <c:pt idx="1718">
                  <c:v>42228.408750000002</c:v>
                </c:pt>
                <c:pt idx="1719">
                  <c:v>42228.429583333331</c:v>
                </c:pt>
                <c:pt idx="1720">
                  <c:v>42228.450416666667</c:v>
                </c:pt>
                <c:pt idx="1721">
                  <c:v>42228.471250000002</c:v>
                </c:pt>
                <c:pt idx="1722">
                  <c:v>42228.492083333331</c:v>
                </c:pt>
                <c:pt idx="1723">
                  <c:v>42228.512916666667</c:v>
                </c:pt>
                <c:pt idx="1724">
                  <c:v>42228.533750000002</c:v>
                </c:pt>
                <c:pt idx="1725">
                  <c:v>42228.554583333331</c:v>
                </c:pt>
                <c:pt idx="1726">
                  <c:v>42228.575416666667</c:v>
                </c:pt>
                <c:pt idx="1727">
                  <c:v>42228.596250000002</c:v>
                </c:pt>
                <c:pt idx="1728">
                  <c:v>42228.617083333331</c:v>
                </c:pt>
                <c:pt idx="1729">
                  <c:v>42228.637916666667</c:v>
                </c:pt>
                <c:pt idx="1730">
                  <c:v>42228.658750000002</c:v>
                </c:pt>
                <c:pt idx="1731">
                  <c:v>42228.679583333331</c:v>
                </c:pt>
                <c:pt idx="1732">
                  <c:v>42228.700416666667</c:v>
                </c:pt>
                <c:pt idx="1733">
                  <c:v>42228.721250000002</c:v>
                </c:pt>
                <c:pt idx="1734">
                  <c:v>42228.742083333331</c:v>
                </c:pt>
                <c:pt idx="1735">
                  <c:v>42228.762916666667</c:v>
                </c:pt>
                <c:pt idx="1736">
                  <c:v>42228.783750000002</c:v>
                </c:pt>
                <c:pt idx="1737">
                  <c:v>42228.804583333331</c:v>
                </c:pt>
                <c:pt idx="1738">
                  <c:v>42228.825416666667</c:v>
                </c:pt>
                <c:pt idx="1739">
                  <c:v>42228.846250000002</c:v>
                </c:pt>
                <c:pt idx="1740">
                  <c:v>42228.867083333331</c:v>
                </c:pt>
                <c:pt idx="1741">
                  <c:v>42228.887916666667</c:v>
                </c:pt>
                <c:pt idx="1742">
                  <c:v>42228.908750000002</c:v>
                </c:pt>
                <c:pt idx="1743">
                  <c:v>42228.929583333331</c:v>
                </c:pt>
                <c:pt idx="1744">
                  <c:v>42228.950416666667</c:v>
                </c:pt>
                <c:pt idx="1745">
                  <c:v>42228.971250000002</c:v>
                </c:pt>
                <c:pt idx="1746">
                  <c:v>42228.992083333331</c:v>
                </c:pt>
                <c:pt idx="1747">
                  <c:v>42229.012916666667</c:v>
                </c:pt>
                <c:pt idx="1748">
                  <c:v>42229.033750000002</c:v>
                </c:pt>
                <c:pt idx="1749">
                  <c:v>42229.054583333331</c:v>
                </c:pt>
                <c:pt idx="1750">
                  <c:v>42229.075416666667</c:v>
                </c:pt>
                <c:pt idx="1751">
                  <c:v>42229.096250000002</c:v>
                </c:pt>
                <c:pt idx="1752">
                  <c:v>42229.117083333331</c:v>
                </c:pt>
                <c:pt idx="1753">
                  <c:v>42229.137916666667</c:v>
                </c:pt>
                <c:pt idx="1754">
                  <c:v>42229.158750000002</c:v>
                </c:pt>
                <c:pt idx="1755">
                  <c:v>42229.179583333331</c:v>
                </c:pt>
                <c:pt idx="1756">
                  <c:v>42229.200416666667</c:v>
                </c:pt>
                <c:pt idx="1757">
                  <c:v>42229.221250000002</c:v>
                </c:pt>
                <c:pt idx="1758">
                  <c:v>42229.242083333331</c:v>
                </c:pt>
                <c:pt idx="1759">
                  <c:v>42229.262916666667</c:v>
                </c:pt>
                <c:pt idx="1760">
                  <c:v>42229.283750000002</c:v>
                </c:pt>
                <c:pt idx="1761">
                  <c:v>42229.304583333331</c:v>
                </c:pt>
                <c:pt idx="1762">
                  <c:v>42229.325416666667</c:v>
                </c:pt>
                <c:pt idx="1763">
                  <c:v>42229.346250000002</c:v>
                </c:pt>
                <c:pt idx="1764">
                  <c:v>42229.367083333331</c:v>
                </c:pt>
                <c:pt idx="1765">
                  <c:v>42229.387916666667</c:v>
                </c:pt>
                <c:pt idx="1766">
                  <c:v>42229.408750000002</c:v>
                </c:pt>
                <c:pt idx="1767">
                  <c:v>42229.429583333331</c:v>
                </c:pt>
                <c:pt idx="1768">
                  <c:v>42229.450416666667</c:v>
                </c:pt>
                <c:pt idx="1769">
                  <c:v>42229.471250000002</c:v>
                </c:pt>
                <c:pt idx="1770">
                  <c:v>42229.492083333331</c:v>
                </c:pt>
                <c:pt idx="1771">
                  <c:v>42229.512916666667</c:v>
                </c:pt>
                <c:pt idx="1772">
                  <c:v>42229.533750000002</c:v>
                </c:pt>
                <c:pt idx="1773">
                  <c:v>42229.554583333331</c:v>
                </c:pt>
                <c:pt idx="1774">
                  <c:v>42229.575416666667</c:v>
                </c:pt>
                <c:pt idx="1775">
                  <c:v>42229.596250000002</c:v>
                </c:pt>
                <c:pt idx="1776">
                  <c:v>42229.617083333331</c:v>
                </c:pt>
                <c:pt idx="1777">
                  <c:v>42229.637916666667</c:v>
                </c:pt>
                <c:pt idx="1778">
                  <c:v>42229.658750000002</c:v>
                </c:pt>
                <c:pt idx="1779">
                  <c:v>42229.679583333331</c:v>
                </c:pt>
                <c:pt idx="1780">
                  <c:v>42229.700416666667</c:v>
                </c:pt>
                <c:pt idx="1781">
                  <c:v>42229.721250000002</c:v>
                </c:pt>
                <c:pt idx="1782">
                  <c:v>42229.742083333331</c:v>
                </c:pt>
                <c:pt idx="1783">
                  <c:v>42229.762916666667</c:v>
                </c:pt>
                <c:pt idx="1784">
                  <c:v>42229.783750000002</c:v>
                </c:pt>
                <c:pt idx="1785">
                  <c:v>42229.804583333331</c:v>
                </c:pt>
                <c:pt idx="1786">
                  <c:v>42229.825416666667</c:v>
                </c:pt>
                <c:pt idx="1787">
                  <c:v>42229.846250000002</c:v>
                </c:pt>
                <c:pt idx="1788">
                  <c:v>42229.867083333331</c:v>
                </c:pt>
                <c:pt idx="1789">
                  <c:v>42229.887916666667</c:v>
                </c:pt>
                <c:pt idx="1790">
                  <c:v>42229.908750000002</c:v>
                </c:pt>
                <c:pt idx="1791">
                  <c:v>42229.929583333331</c:v>
                </c:pt>
                <c:pt idx="1792">
                  <c:v>42229.950416666667</c:v>
                </c:pt>
                <c:pt idx="1793">
                  <c:v>42229.971250000002</c:v>
                </c:pt>
                <c:pt idx="1794">
                  <c:v>42229.992083333331</c:v>
                </c:pt>
                <c:pt idx="1795">
                  <c:v>42230.012916666667</c:v>
                </c:pt>
                <c:pt idx="1796">
                  <c:v>42230.033750000002</c:v>
                </c:pt>
                <c:pt idx="1797">
                  <c:v>42230.054583333331</c:v>
                </c:pt>
                <c:pt idx="1798">
                  <c:v>42230.075416666667</c:v>
                </c:pt>
                <c:pt idx="1799">
                  <c:v>42230.096250000002</c:v>
                </c:pt>
                <c:pt idx="1800">
                  <c:v>42230.117083333331</c:v>
                </c:pt>
                <c:pt idx="1801">
                  <c:v>42230.137916666667</c:v>
                </c:pt>
                <c:pt idx="1802">
                  <c:v>42230.158750000002</c:v>
                </c:pt>
                <c:pt idx="1803">
                  <c:v>42230.179583333331</c:v>
                </c:pt>
                <c:pt idx="1804">
                  <c:v>42230.200416666667</c:v>
                </c:pt>
                <c:pt idx="1805">
                  <c:v>42230.221250000002</c:v>
                </c:pt>
                <c:pt idx="1806">
                  <c:v>42230.242083333331</c:v>
                </c:pt>
                <c:pt idx="1807">
                  <c:v>42230.262916666667</c:v>
                </c:pt>
                <c:pt idx="1808">
                  <c:v>42230.283750000002</c:v>
                </c:pt>
                <c:pt idx="1809">
                  <c:v>42230.304583333331</c:v>
                </c:pt>
                <c:pt idx="1810">
                  <c:v>42230.325416666667</c:v>
                </c:pt>
                <c:pt idx="1811">
                  <c:v>42230.346250000002</c:v>
                </c:pt>
                <c:pt idx="1812">
                  <c:v>42230.367083333331</c:v>
                </c:pt>
                <c:pt idx="1813">
                  <c:v>42230.387916666667</c:v>
                </c:pt>
                <c:pt idx="1814">
                  <c:v>42230.408750000002</c:v>
                </c:pt>
                <c:pt idx="1815">
                  <c:v>42230.429583333331</c:v>
                </c:pt>
                <c:pt idx="1816">
                  <c:v>42230.450416666667</c:v>
                </c:pt>
                <c:pt idx="1817">
                  <c:v>42230.471250000002</c:v>
                </c:pt>
                <c:pt idx="1818">
                  <c:v>42230.492083333331</c:v>
                </c:pt>
                <c:pt idx="1819">
                  <c:v>42230.512916666667</c:v>
                </c:pt>
                <c:pt idx="1820">
                  <c:v>42230.533750000002</c:v>
                </c:pt>
                <c:pt idx="1821">
                  <c:v>42230.554583333331</c:v>
                </c:pt>
                <c:pt idx="1822">
                  <c:v>42230.575416666667</c:v>
                </c:pt>
                <c:pt idx="1823">
                  <c:v>42230.596250000002</c:v>
                </c:pt>
                <c:pt idx="1824">
                  <c:v>42230.617083333331</c:v>
                </c:pt>
                <c:pt idx="1825">
                  <c:v>42230.637916666667</c:v>
                </c:pt>
                <c:pt idx="1826">
                  <c:v>42230.658750000002</c:v>
                </c:pt>
                <c:pt idx="1827">
                  <c:v>42230.679583333331</c:v>
                </c:pt>
                <c:pt idx="1828">
                  <c:v>42230.700416666667</c:v>
                </c:pt>
                <c:pt idx="1829">
                  <c:v>42230.721250000002</c:v>
                </c:pt>
                <c:pt idx="1830">
                  <c:v>42230.742083333331</c:v>
                </c:pt>
                <c:pt idx="1831">
                  <c:v>42230.762916666667</c:v>
                </c:pt>
                <c:pt idx="1832">
                  <c:v>42230.783750000002</c:v>
                </c:pt>
                <c:pt idx="1833">
                  <c:v>42230.804583333331</c:v>
                </c:pt>
                <c:pt idx="1834">
                  <c:v>42230.825416666667</c:v>
                </c:pt>
                <c:pt idx="1835">
                  <c:v>42230.846250000002</c:v>
                </c:pt>
                <c:pt idx="1836">
                  <c:v>42230.867083333331</c:v>
                </c:pt>
                <c:pt idx="1837">
                  <c:v>42230.887916666667</c:v>
                </c:pt>
                <c:pt idx="1838">
                  <c:v>42230.908750000002</c:v>
                </c:pt>
                <c:pt idx="1839">
                  <c:v>42230.929583333331</c:v>
                </c:pt>
                <c:pt idx="1840">
                  <c:v>42230.950416666667</c:v>
                </c:pt>
                <c:pt idx="1841">
                  <c:v>42230.971250000002</c:v>
                </c:pt>
                <c:pt idx="1842">
                  <c:v>42230.992083333331</c:v>
                </c:pt>
                <c:pt idx="1843">
                  <c:v>42231.012916666667</c:v>
                </c:pt>
                <c:pt idx="1844">
                  <c:v>42231.033750000002</c:v>
                </c:pt>
                <c:pt idx="1845">
                  <c:v>42231.054583333331</c:v>
                </c:pt>
                <c:pt idx="1846">
                  <c:v>42231.075416666667</c:v>
                </c:pt>
                <c:pt idx="1847">
                  <c:v>42231.096250000002</c:v>
                </c:pt>
                <c:pt idx="1848">
                  <c:v>42231.117083333331</c:v>
                </c:pt>
                <c:pt idx="1849">
                  <c:v>42231.137916666667</c:v>
                </c:pt>
                <c:pt idx="1850">
                  <c:v>42231.158750000002</c:v>
                </c:pt>
                <c:pt idx="1851">
                  <c:v>42231.179583333331</c:v>
                </c:pt>
                <c:pt idx="1852">
                  <c:v>42231.200416666667</c:v>
                </c:pt>
                <c:pt idx="1853">
                  <c:v>42231.221250000002</c:v>
                </c:pt>
                <c:pt idx="1854">
                  <c:v>42231.242083333331</c:v>
                </c:pt>
                <c:pt idx="1855">
                  <c:v>42231.262916666667</c:v>
                </c:pt>
                <c:pt idx="1856">
                  <c:v>42231.283750000002</c:v>
                </c:pt>
                <c:pt idx="1857">
                  <c:v>42231.304583333331</c:v>
                </c:pt>
                <c:pt idx="1858">
                  <c:v>42231.325416666667</c:v>
                </c:pt>
                <c:pt idx="1859">
                  <c:v>42231.346250000002</c:v>
                </c:pt>
                <c:pt idx="1860">
                  <c:v>42231.367083333331</c:v>
                </c:pt>
                <c:pt idx="1861">
                  <c:v>42231.387916666667</c:v>
                </c:pt>
                <c:pt idx="1862">
                  <c:v>42231.408750000002</c:v>
                </c:pt>
                <c:pt idx="1863">
                  <c:v>42231.429583333331</c:v>
                </c:pt>
                <c:pt idx="1864">
                  <c:v>42231.450416666667</c:v>
                </c:pt>
                <c:pt idx="1865">
                  <c:v>42231.471250000002</c:v>
                </c:pt>
                <c:pt idx="1866">
                  <c:v>42231.492083333331</c:v>
                </c:pt>
                <c:pt idx="1867">
                  <c:v>42231.512916666667</c:v>
                </c:pt>
                <c:pt idx="1868">
                  <c:v>42231.533750000002</c:v>
                </c:pt>
                <c:pt idx="1869">
                  <c:v>42231.554583333331</c:v>
                </c:pt>
                <c:pt idx="1870">
                  <c:v>42231.575416666667</c:v>
                </c:pt>
                <c:pt idx="1871">
                  <c:v>42231.596250000002</c:v>
                </c:pt>
                <c:pt idx="1872">
                  <c:v>42231.617083333331</c:v>
                </c:pt>
                <c:pt idx="1873">
                  <c:v>42231.637916666667</c:v>
                </c:pt>
                <c:pt idx="1874">
                  <c:v>42231.658750000002</c:v>
                </c:pt>
                <c:pt idx="1875">
                  <c:v>42231.679583333331</c:v>
                </c:pt>
                <c:pt idx="1876">
                  <c:v>42231.700416666667</c:v>
                </c:pt>
                <c:pt idx="1877">
                  <c:v>42231.721250000002</c:v>
                </c:pt>
                <c:pt idx="1878">
                  <c:v>42231.742083333331</c:v>
                </c:pt>
                <c:pt idx="1879">
                  <c:v>42231.762916666667</c:v>
                </c:pt>
                <c:pt idx="1880">
                  <c:v>42231.783750000002</c:v>
                </c:pt>
                <c:pt idx="1881">
                  <c:v>42231.804583333331</c:v>
                </c:pt>
                <c:pt idx="1882">
                  <c:v>42231.825416666667</c:v>
                </c:pt>
                <c:pt idx="1883">
                  <c:v>42231.846250000002</c:v>
                </c:pt>
                <c:pt idx="1884">
                  <c:v>42231.867083333331</c:v>
                </c:pt>
                <c:pt idx="1885">
                  <c:v>42231.887916666667</c:v>
                </c:pt>
                <c:pt idx="1886">
                  <c:v>42231.908750000002</c:v>
                </c:pt>
                <c:pt idx="1887">
                  <c:v>42231.929583333331</c:v>
                </c:pt>
                <c:pt idx="1888">
                  <c:v>42231.950416666667</c:v>
                </c:pt>
                <c:pt idx="1889">
                  <c:v>42231.971250000002</c:v>
                </c:pt>
                <c:pt idx="1890">
                  <c:v>42231.992083333331</c:v>
                </c:pt>
                <c:pt idx="1891">
                  <c:v>42232.012916666667</c:v>
                </c:pt>
                <c:pt idx="1892">
                  <c:v>42232.033750000002</c:v>
                </c:pt>
                <c:pt idx="1893">
                  <c:v>42232.054583333331</c:v>
                </c:pt>
                <c:pt idx="1894">
                  <c:v>42232.075416666667</c:v>
                </c:pt>
                <c:pt idx="1895">
                  <c:v>42232.096250000002</c:v>
                </c:pt>
                <c:pt idx="1896">
                  <c:v>42232.117083333331</c:v>
                </c:pt>
                <c:pt idx="1897">
                  <c:v>42232.137916666667</c:v>
                </c:pt>
                <c:pt idx="1898">
                  <c:v>42232.158750000002</c:v>
                </c:pt>
                <c:pt idx="1899">
                  <c:v>42232.179583333331</c:v>
                </c:pt>
                <c:pt idx="1900">
                  <c:v>42232.200416666667</c:v>
                </c:pt>
                <c:pt idx="1901">
                  <c:v>42232.221250000002</c:v>
                </c:pt>
                <c:pt idx="1902">
                  <c:v>42232.242083333331</c:v>
                </c:pt>
                <c:pt idx="1903">
                  <c:v>42232.262916666667</c:v>
                </c:pt>
                <c:pt idx="1904">
                  <c:v>42232.283750000002</c:v>
                </c:pt>
                <c:pt idx="1905">
                  <c:v>42232.304583333331</c:v>
                </c:pt>
                <c:pt idx="1906">
                  <c:v>42232.325416666667</c:v>
                </c:pt>
                <c:pt idx="1907">
                  <c:v>42232.346250000002</c:v>
                </c:pt>
                <c:pt idx="1908">
                  <c:v>42232.367083333331</c:v>
                </c:pt>
                <c:pt idx="1909">
                  <c:v>42232.387916666667</c:v>
                </c:pt>
                <c:pt idx="1910">
                  <c:v>42232.408750000002</c:v>
                </c:pt>
                <c:pt idx="1911">
                  <c:v>42232.429583333331</c:v>
                </c:pt>
                <c:pt idx="1912">
                  <c:v>42232.450416666667</c:v>
                </c:pt>
                <c:pt idx="1913">
                  <c:v>42232.471250000002</c:v>
                </c:pt>
                <c:pt idx="1914">
                  <c:v>42232.492083333331</c:v>
                </c:pt>
                <c:pt idx="1915">
                  <c:v>42232.512916666667</c:v>
                </c:pt>
                <c:pt idx="1916">
                  <c:v>42232.533750000002</c:v>
                </c:pt>
                <c:pt idx="1917">
                  <c:v>42232.554583333331</c:v>
                </c:pt>
                <c:pt idx="1918">
                  <c:v>42232.575416666667</c:v>
                </c:pt>
                <c:pt idx="1919">
                  <c:v>42232.596250000002</c:v>
                </c:pt>
                <c:pt idx="1920">
                  <c:v>42232.617083333331</c:v>
                </c:pt>
                <c:pt idx="1921">
                  <c:v>42232.637916666667</c:v>
                </c:pt>
                <c:pt idx="1922">
                  <c:v>42232.658750000002</c:v>
                </c:pt>
                <c:pt idx="1923">
                  <c:v>42232.679583333331</c:v>
                </c:pt>
                <c:pt idx="1924">
                  <c:v>42232.700416666667</c:v>
                </c:pt>
                <c:pt idx="1925">
                  <c:v>42232.721250000002</c:v>
                </c:pt>
                <c:pt idx="1926">
                  <c:v>42232.742083333331</c:v>
                </c:pt>
                <c:pt idx="1927">
                  <c:v>42232.762916666667</c:v>
                </c:pt>
                <c:pt idx="1928">
                  <c:v>42232.783750000002</c:v>
                </c:pt>
                <c:pt idx="1929">
                  <c:v>42232.804583333331</c:v>
                </c:pt>
                <c:pt idx="1930">
                  <c:v>42232.825416666667</c:v>
                </c:pt>
                <c:pt idx="1931">
                  <c:v>42232.846250000002</c:v>
                </c:pt>
                <c:pt idx="1932">
                  <c:v>42232.867083333331</c:v>
                </c:pt>
                <c:pt idx="1933">
                  <c:v>42232.887916666667</c:v>
                </c:pt>
                <c:pt idx="1934">
                  <c:v>42232.908750000002</c:v>
                </c:pt>
                <c:pt idx="1935">
                  <c:v>42232.929583333331</c:v>
                </c:pt>
                <c:pt idx="1936">
                  <c:v>42232.950416666667</c:v>
                </c:pt>
                <c:pt idx="1937">
                  <c:v>42232.971250000002</c:v>
                </c:pt>
                <c:pt idx="1938">
                  <c:v>42232.992083333331</c:v>
                </c:pt>
                <c:pt idx="1939">
                  <c:v>42233.012916666667</c:v>
                </c:pt>
                <c:pt idx="1940">
                  <c:v>42233.033750000002</c:v>
                </c:pt>
                <c:pt idx="1941">
                  <c:v>42233.054583333331</c:v>
                </c:pt>
                <c:pt idx="1942">
                  <c:v>42233.075416666667</c:v>
                </c:pt>
                <c:pt idx="1943">
                  <c:v>42233.096250000002</c:v>
                </c:pt>
                <c:pt idx="1944">
                  <c:v>42233.117083333331</c:v>
                </c:pt>
                <c:pt idx="1945">
                  <c:v>42233.137916666667</c:v>
                </c:pt>
                <c:pt idx="1946">
                  <c:v>42233.158750000002</c:v>
                </c:pt>
                <c:pt idx="1947">
                  <c:v>42233.179583333331</c:v>
                </c:pt>
                <c:pt idx="1948">
                  <c:v>42233.200416666667</c:v>
                </c:pt>
                <c:pt idx="1949">
                  <c:v>42233.221250000002</c:v>
                </c:pt>
                <c:pt idx="1950">
                  <c:v>42233.242083333331</c:v>
                </c:pt>
                <c:pt idx="1951">
                  <c:v>42233.262916666667</c:v>
                </c:pt>
                <c:pt idx="1952">
                  <c:v>42233.283750000002</c:v>
                </c:pt>
                <c:pt idx="1953">
                  <c:v>42233.304583333331</c:v>
                </c:pt>
                <c:pt idx="1954">
                  <c:v>42233.325416666667</c:v>
                </c:pt>
                <c:pt idx="1955">
                  <c:v>42233.346250000002</c:v>
                </c:pt>
                <c:pt idx="1956">
                  <c:v>42233.367083333331</c:v>
                </c:pt>
                <c:pt idx="1957">
                  <c:v>42233.387916666667</c:v>
                </c:pt>
                <c:pt idx="1958">
                  <c:v>42233.408750000002</c:v>
                </c:pt>
                <c:pt idx="1959">
                  <c:v>42233.429583333331</c:v>
                </c:pt>
                <c:pt idx="1960">
                  <c:v>42233.450416666667</c:v>
                </c:pt>
                <c:pt idx="1961">
                  <c:v>42233.471250000002</c:v>
                </c:pt>
                <c:pt idx="1962">
                  <c:v>42233.492083333331</c:v>
                </c:pt>
                <c:pt idx="1963">
                  <c:v>42233.512916666667</c:v>
                </c:pt>
                <c:pt idx="1964">
                  <c:v>42233.533750000002</c:v>
                </c:pt>
                <c:pt idx="1965">
                  <c:v>42233.554583333331</c:v>
                </c:pt>
                <c:pt idx="1966">
                  <c:v>42233.575416666667</c:v>
                </c:pt>
                <c:pt idx="1967">
                  <c:v>42233.596250000002</c:v>
                </c:pt>
                <c:pt idx="1968">
                  <c:v>42233.617083333331</c:v>
                </c:pt>
                <c:pt idx="1969">
                  <c:v>42233.637916666667</c:v>
                </c:pt>
                <c:pt idx="1970">
                  <c:v>42233.658750000002</c:v>
                </c:pt>
                <c:pt idx="1971">
                  <c:v>42233.679583333331</c:v>
                </c:pt>
                <c:pt idx="1972">
                  <c:v>42233.700416666667</c:v>
                </c:pt>
                <c:pt idx="1973">
                  <c:v>42233.721250000002</c:v>
                </c:pt>
                <c:pt idx="1974">
                  <c:v>42233.742083333331</c:v>
                </c:pt>
                <c:pt idx="1975">
                  <c:v>42233.762916666667</c:v>
                </c:pt>
                <c:pt idx="1976">
                  <c:v>42233.783750000002</c:v>
                </c:pt>
                <c:pt idx="1977">
                  <c:v>42233.804583333331</c:v>
                </c:pt>
                <c:pt idx="1978">
                  <c:v>42233.825416666667</c:v>
                </c:pt>
                <c:pt idx="1979">
                  <c:v>42233.846250000002</c:v>
                </c:pt>
                <c:pt idx="1980">
                  <c:v>42233.867083333331</c:v>
                </c:pt>
                <c:pt idx="1981">
                  <c:v>42233.887916666667</c:v>
                </c:pt>
                <c:pt idx="1982">
                  <c:v>42233.908750000002</c:v>
                </c:pt>
                <c:pt idx="1983">
                  <c:v>42233.929583333331</c:v>
                </c:pt>
                <c:pt idx="1984">
                  <c:v>42233.950416666667</c:v>
                </c:pt>
                <c:pt idx="1985">
                  <c:v>42233.971250000002</c:v>
                </c:pt>
                <c:pt idx="1986">
                  <c:v>42233.992083333331</c:v>
                </c:pt>
                <c:pt idx="1987">
                  <c:v>42234.012916666667</c:v>
                </c:pt>
                <c:pt idx="1988">
                  <c:v>42234.033750000002</c:v>
                </c:pt>
                <c:pt idx="1989">
                  <c:v>42234.054583333331</c:v>
                </c:pt>
                <c:pt idx="1990">
                  <c:v>42234.075416666667</c:v>
                </c:pt>
                <c:pt idx="1991">
                  <c:v>42234.096250000002</c:v>
                </c:pt>
                <c:pt idx="1992">
                  <c:v>42234.117083333331</c:v>
                </c:pt>
                <c:pt idx="1993">
                  <c:v>42234.137916666667</c:v>
                </c:pt>
                <c:pt idx="1994">
                  <c:v>42234.158750000002</c:v>
                </c:pt>
                <c:pt idx="1995">
                  <c:v>42234.179583333331</c:v>
                </c:pt>
                <c:pt idx="1996">
                  <c:v>42234.200416666667</c:v>
                </c:pt>
                <c:pt idx="1997">
                  <c:v>42234.221250000002</c:v>
                </c:pt>
                <c:pt idx="1998">
                  <c:v>42234.242083333331</c:v>
                </c:pt>
                <c:pt idx="1999">
                  <c:v>42234.262916666667</c:v>
                </c:pt>
                <c:pt idx="2000">
                  <c:v>42234.283750000002</c:v>
                </c:pt>
                <c:pt idx="2001">
                  <c:v>42234.304583333331</c:v>
                </c:pt>
                <c:pt idx="2002">
                  <c:v>42234.325416666667</c:v>
                </c:pt>
                <c:pt idx="2003">
                  <c:v>42234.346250000002</c:v>
                </c:pt>
                <c:pt idx="2004">
                  <c:v>42234.367083333331</c:v>
                </c:pt>
                <c:pt idx="2005">
                  <c:v>42234.387916666667</c:v>
                </c:pt>
                <c:pt idx="2006">
                  <c:v>42234.408750000002</c:v>
                </c:pt>
                <c:pt idx="2007">
                  <c:v>42234.429583333331</c:v>
                </c:pt>
                <c:pt idx="2008">
                  <c:v>42234.450416666667</c:v>
                </c:pt>
                <c:pt idx="2009">
                  <c:v>42234.471250000002</c:v>
                </c:pt>
                <c:pt idx="2010">
                  <c:v>42234.492083333331</c:v>
                </c:pt>
                <c:pt idx="2011">
                  <c:v>42234.512916666667</c:v>
                </c:pt>
                <c:pt idx="2012">
                  <c:v>42234.533750000002</c:v>
                </c:pt>
                <c:pt idx="2013">
                  <c:v>42234.554583333331</c:v>
                </c:pt>
                <c:pt idx="2014">
                  <c:v>42234.575416666667</c:v>
                </c:pt>
                <c:pt idx="2015">
                  <c:v>42234.596250000002</c:v>
                </c:pt>
                <c:pt idx="2016">
                  <c:v>42234.617083333331</c:v>
                </c:pt>
                <c:pt idx="2017">
                  <c:v>42234.637916666667</c:v>
                </c:pt>
                <c:pt idx="2018">
                  <c:v>42234.658750000002</c:v>
                </c:pt>
                <c:pt idx="2019">
                  <c:v>42234.679583333331</c:v>
                </c:pt>
                <c:pt idx="2020">
                  <c:v>42234.700416666667</c:v>
                </c:pt>
                <c:pt idx="2021">
                  <c:v>42234.721250000002</c:v>
                </c:pt>
                <c:pt idx="2022">
                  <c:v>42234.742083333331</c:v>
                </c:pt>
                <c:pt idx="2023">
                  <c:v>42234.762916666667</c:v>
                </c:pt>
                <c:pt idx="2024">
                  <c:v>42234.783750000002</c:v>
                </c:pt>
                <c:pt idx="2025">
                  <c:v>42234.804583333331</c:v>
                </c:pt>
                <c:pt idx="2026">
                  <c:v>42234.825416666667</c:v>
                </c:pt>
                <c:pt idx="2027">
                  <c:v>42234.846250000002</c:v>
                </c:pt>
                <c:pt idx="2028">
                  <c:v>42234.867083333331</c:v>
                </c:pt>
                <c:pt idx="2029">
                  <c:v>42234.887916666667</c:v>
                </c:pt>
                <c:pt idx="2030">
                  <c:v>42234.908750000002</c:v>
                </c:pt>
                <c:pt idx="2031">
                  <c:v>42234.929583333331</c:v>
                </c:pt>
                <c:pt idx="2032">
                  <c:v>42234.950416666667</c:v>
                </c:pt>
                <c:pt idx="2033">
                  <c:v>42234.971250000002</c:v>
                </c:pt>
                <c:pt idx="2034">
                  <c:v>42234.992083333331</c:v>
                </c:pt>
                <c:pt idx="2035">
                  <c:v>42235.012916666667</c:v>
                </c:pt>
                <c:pt idx="2036">
                  <c:v>42235.033750000002</c:v>
                </c:pt>
                <c:pt idx="2037">
                  <c:v>42235.054583333331</c:v>
                </c:pt>
                <c:pt idx="2038">
                  <c:v>42235.075416666667</c:v>
                </c:pt>
                <c:pt idx="2039">
                  <c:v>42235.096250000002</c:v>
                </c:pt>
                <c:pt idx="2040">
                  <c:v>42235.117083333331</c:v>
                </c:pt>
                <c:pt idx="2041">
                  <c:v>42235.137916666667</c:v>
                </c:pt>
                <c:pt idx="2042">
                  <c:v>42235.158750000002</c:v>
                </c:pt>
                <c:pt idx="2043">
                  <c:v>42235.179583333331</c:v>
                </c:pt>
                <c:pt idx="2044">
                  <c:v>42235.200416666667</c:v>
                </c:pt>
                <c:pt idx="2045">
                  <c:v>42235.221250000002</c:v>
                </c:pt>
                <c:pt idx="2046">
                  <c:v>42235.242083333331</c:v>
                </c:pt>
                <c:pt idx="2047">
                  <c:v>42235.262916666667</c:v>
                </c:pt>
                <c:pt idx="2048">
                  <c:v>42235.283750000002</c:v>
                </c:pt>
                <c:pt idx="2049">
                  <c:v>42235.304583333331</c:v>
                </c:pt>
                <c:pt idx="2050">
                  <c:v>42235.325416666667</c:v>
                </c:pt>
                <c:pt idx="2051">
                  <c:v>42235.346250000002</c:v>
                </c:pt>
                <c:pt idx="2052">
                  <c:v>42235.367083333331</c:v>
                </c:pt>
                <c:pt idx="2053">
                  <c:v>42235.387916666667</c:v>
                </c:pt>
                <c:pt idx="2054">
                  <c:v>42235.408750000002</c:v>
                </c:pt>
                <c:pt idx="2055">
                  <c:v>42235.429583333331</c:v>
                </c:pt>
                <c:pt idx="2056">
                  <c:v>42235.450416666667</c:v>
                </c:pt>
                <c:pt idx="2057">
                  <c:v>42235.471250000002</c:v>
                </c:pt>
                <c:pt idx="2058">
                  <c:v>42235.492083333331</c:v>
                </c:pt>
                <c:pt idx="2059">
                  <c:v>42235.512916666667</c:v>
                </c:pt>
                <c:pt idx="2060">
                  <c:v>42235.533750000002</c:v>
                </c:pt>
                <c:pt idx="2061">
                  <c:v>42235.554583333331</c:v>
                </c:pt>
                <c:pt idx="2062">
                  <c:v>42235.575416666667</c:v>
                </c:pt>
                <c:pt idx="2063">
                  <c:v>42235.596250000002</c:v>
                </c:pt>
                <c:pt idx="2064">
                  <c:v>42235.617083333331</c:v>
                </c:pt>
                <c:pt idx="2065">
                  <c:v>42235.637916666667</c:v>
                </c:pt>
                <c:pt idx="2066">
                  <c:v>42235.658750000002</c:v>
                </c:pt>
                <c:pt idx="2067">
                  <c:v>42235.679583333331</c:v>
                </c:pt>
                <c:pt idx="2068">
                  <c:v>42235.700416666667</c:v>
                </c:pt>
                <c:pt idx="2069">
                  <c:v>42235.721250000002</c:v>
                </c:pt>
                <c:pt idx="2070">
                  <c:v>42235.742083333331</c:v>
                </c:pt>
                <c:pt idx="2071">
                  <c:v>42235.762916666667</c:v>
                </c:pt>
                <c:pt idx="2072">
                  <c:v>42235.783750000002</c:v>
                </c:pt>
                <c:pt idx="2073">
                  <c:v>42235.804583333331</c:v>
                </c:pt>
                <c:pt idx="2074">
                  <c:v>42235.825416666667</c:v>
                </c:pt>
                <c:pt idx="2075">
                  <c:v>42235.846250000002</c:v>
                </c:pt>
                <c:pt idx="2076">
                  <c:v>42235.867083333331</c:v>
                </c:pt>
                <c:pt idx="2077">
                  <c:v>42235.887916666667</c:v>
                </c:pt>
                <c:pt idx="2078">
                  <c:v>42235.908750000002</c:v>
                </c:pt>
                <c:pt idx="2079">
                  <c:v>42235.929583333331</c:v>
                </c:pt>
                <c:pt idx="2080">
                  <c:v>42235.950416666667</c:v>
                </c:pt>
                <c:pt idx="2081">
                  <c:v>42235.971250000002</c:v>
                </c:pt>
                <c:pt idx="2082">
                  <c:v>42235.992083333331</c:v>
                </c:pt>
                <c:pt idx="2083">
                  <c:v>42236.012916666667</c:v>
                </c:pt>
                <c:pt idx="2084">
                  <c:v>42236.033750000002</c:v>
                </c:pt>
                <c:pt idx="2085">
                  <c:v>42236.054583333331</c:v>
                </c:pt>
                <c:pt idx="2086">
                  <c:v>42236.075416666667</c:v>
                </c:pt>
                <c:pt idx="2087">
                  <c:v>42236.096250000002</c:v>
                </c:pt>
                <c:pt idx="2088">
                  <c:v>42236.117083333331</c:v>
                </c:pt>
                <c:pt idx="2089">
                  <c:v>42236.137916666667</c:v>
                </c:pt>
                <c:pt idx="2090">
                  <c:v>42236.158750000002</c:v>
                </c:pt>
                <c:pt idx="2091">
                  <c:v>42236.179583333331</c:v>
                </c:pt>
                <c:pt idx="2092">
                  <c:v>42236.200416666667</c:v>
                </c:pt>
                <c:pt idx="2093">
                  <c:v>42236.221250000002</c:v>
                </c:pt>
                <c:pt idx="2094">
                  <c:v>42236.242083333331</c:v>
                </c:pt>
                <c:pt idx="2095">
                  <c:v>42236.262916666667</c:v>
                </c:pt>
                <c:pt idx="2096">
                  <c:v>42236.283750000002</c:v>
                </c:pt>
                <c:pt idx="2097">
                  <c:v>42236.304583333331</c:v>
                </c:pt>
                <c:pt idx="2098">
                  <c:v>42236.325416666667</c:v>
                </c:pt>
                <c:pt idx="2099">
                  <c:v>42236.346250000002</c:v>
                </c:pt>
                <c:pt idx="2100">
                  <c:v>42236.367083333331</c:v>
                </c:pt>
                <c:pt idx="2101">
                  <c:v>42236.387916666667</c:v>
                </c:pt>
                <c:pt idx="2102">
                  <c:v>42236.408750000002</c:v>
                </c:pt>
                <c:pt idx="2103">
                  <c:v>42236.429583333331</c:v>
                </c:pt>
                <c:pt idx="2104">
                  <c:v>42236.450416666667</c:v>
                </c:pt>
                <c:pt idx="2105">
                  <c:v>42236.471250000002</c:v>
                </c:pt>
                <c:pt idx="2106">
                  <c:v>42236.492083333331</c:v>
                </c:pt>
                <c:pt idx="2107">
                  <c:v>42236.512916666667</c:v>
                </c:pt>
                <c:pt idx="2108">
                  <c:v>42236.533750000002</c:v>
                </c:pt>
                <c:pt idx="2109">
                  <c:v>42236.554583333331</c:v>
                </c:pt>
                <c:pt idx="2110">
                  <c:v>42236.575416666667</c:v>
                </c:pt>
                <c:pt idx="2111">
                  <c:v>42236.596250000002</c:v>
                </c:pt>
                <c:pt idx="2112">
                  <c:v>42236.617083333331</c:v>
                </c:pt>
                <c:pt idx="2113">
                  <c:v>42236.637916666667</c:v>
                </c:pt>
                <c:pt idx="2114">
                  <c:v>42236.658750000002</c:v>
                </c:pt>
                <c:pt idx="2115">
                  <c:v>42236.679583333331</c:v>
                </c:pt>
                <c:pt idx="2116">
                  <c:v>42236.700416666667</c:v>
                </c:pt>
                <c:pt idx="2117">
                  <c:v>42236.721250000002</c:v>
                </c:pt>
                <c:pt idx="2118">
                  <c:v>42236.742083333331</c:v>
                </c:pt>
                <c:pt idx="2119">
                  <c:v>42236.762916666667</c:v>
                </c:pt>
                <c:pt idx="2120">
                  <c:v>42236.783750000002</c:v>
                </c:pt>
                <c:pt idx="2121">
                  <c:v>42236.804583333331</c:v>
                </c:pt>
                <c:pt idx="2122">
                  <c:v>42236.825416666667</c:v>
                </c:pt>
                <c:pt idx="2123">
                  <c:v>42236.846250000002</c:v>
                </c:pt>
                <c:pt idx="2124">
                  <c:v>42236.867083333331</c:v>
                </c:pt>
                <c:pt idx="2125">
                  <c:v>42236.887916666667</c:v>
                </c:pt>
                <c:pt idx="2126">
                  <c:v>42236.908750000002</c:v>
                </c:pt>
                <c:pt idx="2127">
                  <c:v>42236.929583333331</c:v>
                </c:pt>
                <c:pt idx="2128">
                  <c:v>42236.950416666667</c:v>
                </c:pt>
                <c:pt idx="2129">
                  <c:v>42236.971250000002</c:v>
                </c:pt>
                <c:pt idx="2130">
                  <c:v>42236.992083333331</c:v>
                </c:pt>
                <c:pt idx="2131">
                  <c:v>42237.012916666667</c:v>
                </c:pt>
                <c:pt idx="2132">
                  <c:v>42237.033750000002</c:v>
                </c:pt>
                <c:pt idx="2133">
                  <c:v>42237.054583333331</c:v>
                </c:pt>
                <c:pt idx="2134">
                  <c:v>42237.075416666667</c:v>
                </c:pt>
                <c:pt idx="2135">
                  <c:v>42237.096250000002</c:v>
                </c:pt>
                <c:pt idx="2136">
                  <c:v>42237.117083333331</c:v>
                </c:pt>
                <c:pt idx="2137">
                  <c:v>42237.137916666667</c:v>
                </c:pt>
                <c:pt idx="2138">
                  <c:v>42237.158750000002</c:v>
                </c:pt>
                <c:pt idx="2139">
                  <c:v>42237.179583333331</c:v>
                </c:pt>
                <c:pt idx="2140">
                  <c:v>42237.200416666667</c:v>
                </c:pt>
                <c:pt idx="2141">
                  <c:v>42237.221250000002</c:v>
                </c:pt>
                <c:pt idx="2142">
                  <c:v>42237.242083333331</c:v>
                </c:pt>
                <c:pt idx="2143">
                  <c:v>42237.262916666667</c:v>
                </c:pt>
                <c:pt idx="2144">
                  <c:v>42237.283750000002</c:v>
                </c:pt>
                <c:pt idx="2145">
                  <c:v>42237.304583333331</c:v>
                </c:pt>
                <c:pt idx="2146">
                  <c:v>42237.325416666667</c:v>
                </c:pt>
                <c:pt idx="2147">
                  <c:v>42237.346250000002</c:v>
                </c:pt>
                <c:pt idx="2148">
                  <c:v>42237.367083333331</c:v>
                </c:pt>
                <c:pt idx="2149">
                  <c:v>42237.387916666667</c:v>
                </c:pt>
                <c:pt idx="2150">
                  <c:v>42237.408750000002</c:v>
                </c:pt>
                <c:pt idx="2151">
                  <c:v>42237.429583333331</c:v>
                </c:pt>
                <c:pt idx="2152">
                  <c:v>42237.450416666667</c:v>
                </c:pt>
                <c:pt idx="2153">
                  <c:v>42237.471250000002</c:v>
                </c:pt>
                <c:pt idx="2154">
                  <c:v>42237.492083333331</c:v>
                </c:pt>
                <c:pt idx="2155">
                  <c:v>42237.512916666667</c:v>
                </c:pt>
                <c:pt idx="2156">
                  <c:v>42237.533750000002</c:v>
                </c:pt>
                <c:pt idx="2157">
                  <c:v>42237.554583333331</c:v>
                </c:pt>
                <c:pt idx="2158">
                  <c:v>42237.575416666667</c:v>
                </c:pt>
                <c:pt idx="2159">
                  <c:v>42237.596250000002</c:v>
                </c:pt>
                <c:pt idx="2160">
                  <c:v>42237.617083333331</c:v>
                </c:pt>
                <c:pt idx="2161">
                  <c:v>42237.637916666667</c:v>
                </c:pt>
                <c:pt idx="2162">
                  <c:v>42237.658750000002</c:v>
                </c:pt>
                <c:pt idx="2163">
                  <c:v>42237.679583333331</c:v>
                </c:pt>
                <c:pt idx="2164">
                  <c:v>42237.700416666667</c:v>
                </c:pt>
                <c:pt idx="2165">
                  <c:v>42237.721250000002</c:v>
                </c:pt>
                <c:pt idx="2166">
                  <c:v>42237.742083333331</c:v>
                </c:pt>
                <c:pt idx="2167">
                  <c:v>42237.762916666667</c:v>
                </c:pt>
                <c:pt idx="2168">
                  <c:v>42237.783750000002</c:v>
                </c:pt>
                <c:pt idx="2169">
                  <c:v>42237.804583333331</c:v>
                </c:pt>
                <c:pt idx="2170">
                  <c:v>42237.825416666667</c:v>
                </c:pt>
                <c:pt idx="2171">
                  <c:v>42237.846250000002</c:v>
                </c:pt>
                <c:pt idx="2172">
                  <c:v>42237.867083333331</c:v>
                </c:pt>
                <c:pt idx="2173">
                  <c:v>42237.887916666667</c:v>
                </c:pt>
                <c:pt idx="2174">
                  <c:v>42237.908750000002</c:v>
                </c:pt>
                <c:pt idx="2175">
                  <c:v>42237.929583333331</c:v>
                </c:pt>
                <c:pt idx="2176">
                  <c:v>42237.950416666667</c:v>
                </c:pt>
                <c:pt idx="2177">
                  <c:v>42237.971250000002</c:v>
                </c:pt>
                <c:pt idx="2178">
                  <c:v>42237.992083333331</c:v>
                </c:pt>
                <c:pt idx="2179">
                  <c:v>42238.012916666667</c:v>
                </c:pt>
                <c:pt idx="2180">
                  <c:v>42238.033750000002</c:v>
                </c:pt>
                <c:pt idx="2181">
                  <c:v>42238.054583333331</c:v>
                </c:pt>
                <c:pt idx="2182">
                  <c:v>42238.075416666667</c:v>
                </c:pt>
                <c:pt idx="2183">
                  <c:v>42238.096250000002</c:v>
                </c:pt>
                <c:pt idx="2184">
                  <c:v>42238.117083333331</c:v>
                </c:pt>
                <c:pt idx="2185">
                  <c:v>42238.137916666667</c:v>
                </c:pt>
                <c:pt idx="2186">
                  <c:v>42238.158750000002</c:v>
                </c:pt>
                <c:pt idx="2187">
                  <c:v>42238.179583333331</c:v>
                </c:pt>
                <c:pt idx="2188">
                  <c:v>42238.200416666667</c:v>
                </c:pt>
                <c:pt idx="2189">
                  <c:v>42238.221250000002</c:v>
                </c:pt>
                <c:pt idx="2190">
                  <c:v>42238.242083333331</c:v>
                </c:pt>
                <c:pt idx="2191">
                  <c:v>42238.262916666667</c:v>
                </c:pt>
                <c:pt idx="2192">
                  <c:v>42238.283750000002</c:v>
                </c:pt>
                <c:pt idx="2193">
                  <c:v>42238.304583333331</c:v>
                </c:pt>
                <c:pt idx="2194">
                  <c:v>42238.325416666667</c:v>
                </c:pt>
                <c:pt idx="2195">
                  <c:v>42238.346250000002</c:v>
                </c:pt>
                <c:pt idx="2196">
                  <c:v>42238.367083333331</c:v>
                </c:pt>
                <c:pt idx="2197">
                  <c:v>42238.387916666667</c:v>
                </c:pt>
                <c:pt idx="2198">
                  <c:v>42238.408750000002</c:v>
                </c:pt>
                <c:pt idx="2199">
                  <c:v>42238.429583333331</c:v>
                </c:pt>
                <c:pt idx="2200">
                  <c:v>42238.450416666667</c:v>
                </c:pt>
                <c:pt idx="2201">
                  <c:v>42238.471250000002</c:v>
                </c:pt>
                <c:pt idx="2202">
                  <c:v>42238.492083333331</c:v>
                </c:pt>
                <c:pt idx="2203">
                  <c:v>42238.512916666667</c:v>
                </c:pt>
                <c:pt idx="2204">
                  <c:v>42238.533750000002</c:v>
                </c:pt>
                <c:pt idx="2205">
                  <c:v>42238.554583333331</c:v>
                </c:pt>
                <c:pt idx="2206">
                  <c:v>42238.575416666667</c:v>
                </c:pt>
                <c:pt idx="2207">
                  <c:v>42238.596250000002</c:v>
                </c:pt>
                <c:pt idx="2208">
                  <c:v>42238.617083333331</c:v>
                </c:pt>
                <c:pt idx="2209">
                  <c:v>42238.637916666667</c:v>
                </c:pt>
                <c:pt idx="2210">
                  <c:v>42238.658750000002</c:v>
                </c:pt>
                <c:pt idx="2211">
                  <c:v>42238.679583333331</c:v>
                </c:pt>
                <c:pt idx="2212">
                  <c:v>42238.700416666667</c:v>
                </c:pt>
                <c:pt idx="2213">
                  <c:v>42238.721250000002</c:v>
                </c:pt>
                <c:pt idx="2214">
                  <c:v>42238.742083333331</c:v>
                </c:pt>
                <c:pt idx="2215">
                  <c:v>42238.762916666667</c:v>
                </c:pt>
                <c:pt idx="2216">
                  <c:v>42238.783750000002</c:v>
                </c:pt>
                <c:pt idx="2217">
                  <c:v>42238.804583333331</c:v>
                </c:pt>
                <c:pt idx="2218">
                  <c:v>42238.825416666667</c:v>
                </c:pt>
                <c:pt idx="2219">
                  <c:v>42238.846250000002</c:v>
                </c:pt>
                <c:pt idx="2220">
                  <c:v>42238.867083333331</c:v>
                </c:pt>
                <c:pt idx="2221">
                  <c:v>42238.887916666667</c:v>
                </c:pt>
                <c:pt idx="2222">
                  <c:v>42238.908750000002</c:v>
                </c:pt>
                <c:pt idx="2223">
                  <c:v>42238.929583333331</c:v>
                </c:pt>
                <c:pt idx="2224">
                  <c:v>42238.950416666667</c:v>
                </c:pt>
                <c:pt idx="2225">
                  <c:v>42238.971250000002</c:v>
                </c:pt>
                <c:pt idx="2226">
                  <c:v>42238.992083333331</c:v>
                </c:pt>
                <c:pt idx="2227">
                  <c:v>42239.012916666667</c:v>
                </c:pt>
                <c:pt idx="2228">
                  <c:v>42239.033750000002</c:v>
                </c:pt>
                <c:pt idx="2229">
                  <c:v>42239.054583333331</c:v>
                </c:pt>
                <c:pt idx="2230">
                  <c:v>42239.075416666667</c:v>
                </c:pt>
                <c:pt idx="2231">
                  <c:v>42239.096250000002</c:v>
                </c:pt>
                <c:pt idx="2232">
                  <c:v>42239.117083333331</c:v>
                </c:pt>
                <c:pt idx="2233">
                  <c:v>42239.137916666667</c:v>
                </c:pt>
                <c:pt idx="2234">
                  <c:v>42239.158750000002</c:v>
                </c:pt>
                <c:pt idx="2235">
                  <c:v>42239.179583333331</c:v>
                </c:pt>
                <c:pt idx="2236">
                  <c:v>42239.200416666667</c:v>
                </c:pt>
                <c:pt idx="2237">
                  <c:v>42239.221250000002</c:v>
                </c:pt>
                <c:pt idx="2238">
                  <c:v>42239.242083333331</c:v>
                </c:pt>
                <c:pt idx="2239">
                  <c:v>42239.262916666667</c:v>
                </c:pt>
                <c:pt idx="2240">
                  <c:v>42239.283750000002</c:v>
                </c:pt>
                <c:pt idx="2241">
                  <c:v>42239.304583333331</c:v>
                </c:pt>
                <c:pt idx="2242">
                  <c:v>42239.325416666667</c:v>
                </c:pt>
                <c:pt idx="2243">
                  <c:v>42239.346250000002</c:v>
                </c:pt>
                <c:pt idx="2244">
                  <c:v>42239.367083333331</c:v>
                </c:pt>
                <c:pt idx="2245">
                  <c:v>42239.387916666667</c:v>
                </c:pt>
                <c:pt idx="2246">
                  <c:v>42239.408750000002</c:v>
                </c:pt>
                <c:pt idx="2247">
                  <c:v>42239.429583333331</c:v>
                </c:pt>
                <c:pt idx="2248">
                  <c:v>42239.450416666667</c:v>
                </c:pt>
                <c:pt idx="2249">
                  <c:v>42239.471250000002</c:v>
                </c:pt>
                <c:pt idx="2250">
                  <c:v>42239.492083333331</c:v>
                </c:pt>
                <c:pt idx="2251">
                  <c:v>42239.512916666667</c:v>
                </c:pt>
                <c:pt idx="2252">
                  <c:v>42239.533750000002</c:v>
                </c:pt>
                <c:pt idx="2253">
                  <c:v>42239.554583333331</c:v>
                </c:pt>
                <c:pt idx="2254">
                  <c:v>42239.575416666667</c:v>
                </c:pt>
                <c:pt idx="2255">
                  <c:v>42239.596250000002</c:v>
                </c:pt>
                <c:pt idx="2256">
                  <c:v>42239.617083333331</c:v>
                </c:pt>
                <c:pt idx="2257">
                  <c:v>42239.637916666667</c:v>
                </c:pt>
                <c:pt idx="2258">
                  <c:v>42239.658750000002</c:v>
                </c:pt>
                <c:pt idx="2259">
                  <c:v>42239.679583333331</c:v>
                </c:pt>
                <c:pt idx="2260">
                  <c:v>42239.700416666667</c:v>
                </c:pt>
                <c:pt idx="2261">
                  <c:v>42239.721250000002</c:v>
                </c:pt>
                <c:pt idx="2262">
                  <c:v>42239.742083333331</c:v>
                </c:pt>
                <c:pt idx="2263">
                  <c:v>42239.762916666667</c:v>
                </c:pt>
                <c:pt idx="2264">
                  <c:v>42239.783750000002</c:v>
                </c:pt>
                <c:pt idx="2265">
                  <c:v>42239.804583333331</c:v>
                </c:pt>
                <c:pt idx="2266">
                  <c:v>42239.825416666667</c:v>
                </c:pt>
                <c:pt idx="2267">
                  <c:v>42239.846250000002</c:v>
                </c:pt>
                <c:pt idx="2268">
                  <c:v>42239.867083333331</c:v>
                </c:pt>
                <c:pt idx="2269">
                  <c:v>42239.887916666667</c:v>
                </c:pt>
                <c:pt idx="2270">
                  <c:v>42239.908750000002</c:v>
                </c:pt>
                <c:pt idx="2271">
                  <c:v>42239.929583333331</c:v>
                </c:pt>
                <c:pt idx="2272">
                  <c:v>42239.950416666667</c:v>
                </c:pt>
                <c:pt idx="2273">
                  <c:v>42239.971250000002</c:v>
                </c:pt>
                <c:pt idx="2274">
                  <c:v>42239.992083333331</c:v>
                </c:pt>
                <c:pt idx="2275">
                  <c:v>42240.012916666667</c:v>
                </c:pt>
                <c:pt idx="2276">
                  <c:v>42240.033750000002</c:v>
                </c:pt>
                <c:pt idx="2277">
                  <c:v>42240.054583333331</c:v>
                </c:pt>
                <c:pt idx="2278">
                  <c:v>42240.075416666667</c:v>
                </c:pt>
                <c:pt idx="2279">
                  <c:v>42240.096250000002</c:v>
                </c:pt>
                <c:pt idx="2280">
                  <c:v>42240.117083333331</c:v>
                </c:pt>
                <c:pt idx="2281">
                  <c:v>42240.137916666667</c:v>
                </c:pt>
                <c:pt idx="2282">
                  <c:v>42240.158750000002</c:v>
                </c:pt>
                <c:pt idx="2283">
                  <c:v>42240.179583333331</c:v>
                </c:pt>
                <c:pt idx="2284">
                  <c:v>42240.200416666667</c:v>
                </c:pt>
                <c:pt idx="2285">
                  <c:v>42240.221250000002</c:v>
                </c:pt>
                <c:pt idx="2286">
                  <c:v>42240.242083333331</c:v>
                </c:pt>
                <c:pt idx="2287">
                  <c:v>42240.262916666667</c:v>
                </c:pt>
                <c:pt idx="2288">
                  <c:v>42240.283750000002</c:v>
                </c:pt>
                <c:pt idx="2289">
                  <c:v>42240.304583333331</c:v>
                </c:pt>
                <c:pt idx="2290">
                  <c:v>42240.325416666667</c:v>
                </c:pt>
                <c:pt idx="2291">
                  <c:v>42240.346250000002</c:v>
                </c:pt>
                <c:pt idx="2292">
                  <c:v>42240.367083333331</c:v>
                </c:pt>
                <c:pt idx="2293">
                  <c:v>42240.387916666667</c:v>
                </c:pt>
                <c:pt idx="2294">
                  <c:v>42240.408750000002</c:v>
                </c:pt>
                <c:pt idx="2295">
                  <c:v>42240.429583333331</c:v>
                </c:pt>
                <c:pt idx="2296">
                  <c:v>42240.450416666667</c:v>
                </c:pt>
                <c:pt idx="2297">
                  <c:v>42240.471250000002</c:v>
                </c:pt>
                <c:pt idx="2298">
                  <c:v>42240.492083333331</c:v>
                </c:pt>
                <c:pt idx="2299">
                  <c:v>42240.512916666667</c:v>
                </c:pt>
                <c:pt idx="2300">
                  <c:v>42240.533750000002</c:v>
                </c:pt>
                <c:pt idx="2301">
                  <c:v>42240.554583333331</c:v>
                </c:pt>
                <c:pt idx="2302">
                  <c:v>42240.575416666667</c:v>
                </c:pt>
                <c:pt idx="2303">
                  <c:v>42240.596250000002</c:v>
                </c:pt>
                <c:pt idx="2304">
                  <c:v>42240.617083333331</c:v>
                </c:pt>
                <c:pt idx="2305">
                  <c:v>42240.637916666667</c:v>
                </c:pt>
                <c:pt idx="2306">
                  <c:v>42240.658750000002</c:v>
                </c:pt>
                <c:pt idx="2307">
                  <c:v>42240.679583333331</c:v>
                </c:pt>
                <c:pt idx="2308">
                  <c:v>42240.700416666667</c:v>
                </c:pt>
                <c:pt idx="2309">
                  <c:v>42240.721250000002</c:v>
                </c:pt>
                <c:pt idx="2310">
                  <c:v>42240.742083333331</c:v>
                </c:pt>
                <c:pt idx="2311">
                  <c:v>42240.762916666667</c:v>
                </c:pt>
                <c:pt idx="2312">
                  <c:v>42240.783750000002</c:v>
                </c:pt>
                <c:pt idx="2313">
                  <c:v>42240.804583333331</c:v>
                </c:pt>
                <c:pt idx="2314">
                  <c:v>42240.825416666667</c:v>
                </c:pt>
                <c:pt idx="2315">
                  <c:v>42240.846250000002</c:v>
                </c:pt>
                <c:pt idx="2316">
                  <c:v>42240.867083333331</c:v>
                </c:pt>
                <c:pt idx="2317">
                  <c:v>42240.887916666667</c:v>
                </c:pt>
                <c:pt idx="2318">
                  <c:v>42240.908750000002</c:v>
                </c:pt>
                <c:pt idx="2319">
                  <c:v>42240.929583333331</c:v>
                </c:pt>
                <c:pt idx="2320">
                  <c:v>42240.950416666667</c:v>
                </c:pt>
                <c:pt idx="2321">
                  <c:v>42240.971250000002</c:v>
                </c:pt>
                <c:pt idx="2322">
                  <c:v>42240.992083333331</c:v>
                </c:pt>
                <c:pt idx="2323">
                  <c:v>42241.012916666667</c:v>
                </c:pt>
                <c:pt idx="2324">
                  <c:v>42241.033750000002</c:v>
                </c:pt>
                <c:pt idx="2325">
                  <c:v>42241.054583333331</c:v>
                </c:pt>
                <c:pt idx="2326">
                  <c:v>42241.075416666667</c:v>
                </c:pt>
                <c:pt idx="2327">
                  <c:v>42241.096250000002</c:v>
                </c:pt>
                <c:pt idx="2328">
                  <c:v>42241.117083333331</c:v>
                </c:pt>
                <c:pt idx="2329">
                  <c:v>42241.137916666667</c:v>
                </c:pt>
                <c:pt idx="2330">
                  <c:v>42241.158750000002</c:v>
                </c:pt>
                <c:pt idx="2331">
                  <c:v>42241.179583333331</c:v>
                </c:pt>
                <c:pt idx="2332">
                  <c:v>42241.200416666667</c:v>
                </c:pt>
                <c:pt idx="2333">
                  <c:v>42241.221250000002</c:v>
                </c:pt>
                <c:pt idx="2334">
                  <c:v>42241.242083333331</c:v>
                </c:pt>
                <c:pt idx="2335">
                  <c:v>42241.262916666667</c:v>
                </c:pt>
                <c:pt idx="2336">
                  <c:v>42241.283750000002</c:v>
                </c:pt>
                <c:pt idx="2337">
                  <c:v>42241.304583333331</c:v>
                </c:pt>
                <c:pt idx="2338">
                  <c:v>42241.325416666667</c:v>
                </c:pt>
                <c:pt idx="2339">
                  <c:v>42241.346250000002</c:v>
                </c:pt>
                <c:pt idx="2340">
                  <c:v>42241.367083333331</c:v>
                </c:pt>
                <c:pt idx="2341">
                  <c:v>42241.387916666667</c:v>
                </c:pt>
                <c:pt idx="2342">
                  <c:v>42241.408750000002</c:v>
                </c:pt>
                <c:pt idx="2343">
                  <c:v>42241.429583333331</c:v>
                </c:pt>
                <c:pt idx="2344">
                  <c:v>42241.450416666667</c:v>
                </c:pt>
                <c:pt idx="2345">
                  <c:v>42241.471250000002</c:v>
                </c:pt>
                <c:pt idx="2346">
                  <c:v>42241.492083333331</c:v>
                </c:pt>
                <c:pt idx="2347">
                  <c:v>42241.512916666667</c:v>
                </c:pt>
                <c:pt idx="2348">
                  <c:v>42241.533750000002</c:v>
                </c:pt>
                <c:pt idx="2349">
                  <c:v>42241.554583333331</c:v>
                </c:pt>
                <c:pt idx="2350">
                  <c:v>42241.575416666667</c:v>
                </c:pt>
                <c:pt idx="2351">
                  <c:v>42241.596250000002</c:v>
                </c:pt>
                <c:pt idx="2352">
                  <c:v>42241.617083333331</c:v>
                </c:pt>
                <c:pt idx="2353">
                  <c:v>42241.637916666667</c:v>
                </c:pt>
                <c:pt idx="2354">
                  <c:v>42241.658750000002</c:v>
                </c:pt>
                <c:pt idx="2355">
                  <c:v>42241.679583333331</c:v>
                </c:pt>
                <c:pt idx="2356">
                  <c:v>42241.700416666667</c:v>
                </c:pt>
                <c:pt idx="2357">
                  <c:v>42241.721250000002</c:v>
                </c:pt>
                <c:pt idx="2358">
                  <c:v>42241.742083333331</c:v>
                </c:pt>
                <c:pt idx="2359">
                  <c:v>42241.762916666667</c:v>
                </c:pt>
                <c:pt idx="2360">
                  <c:v>42241.783750000002</c:v>
                </c:pt>
                <c:pt idx="2361">
                  <c:v>42241.804583333331</c:v>
                </c:pt>
                <c:pt idx="2362">
                  <c:v>42241.825416666667</c:v>
                </c:pt>
                <c:pt idx="2363">
                  <c:v>42241.846250000002</c:v>
                </c:pt>
                <c:pt idx="2364">
                  <c:v>42241.867083333331</c:v>
                </c:pt>
                <c:pt idx="2365">
                  <c:v>42241.887916666667</c:v>
                </c:pt>
                <c:pt idx="2366">
                  <c:v>42241.908750000002</c:v>
                </c:pt>
                <c:pt idx="2367">
                  <c:v>42241.929583333331</c:v>
                </c:pt>
                <c:pt idx="2368">
                  <c:v>42241.950416666667</c:v>
                </c:pt>
                <c:pt idx="2369">
                  <c:v>42241.971250000002</c:v>
                </c:pt>
                <c:pt idx="2370">
                  <c:v>42241.992083333331</c:v>
                </c:pt>
                <c:pt idx="2371">
                  <c:v>42242.012916666667</c:v>
                </c:pt>
                <c:pt idx="2372">
                  <c:v>42242.033750000002</c:v>
                </c:pt>
                <c:pt idx="2373">
                  <c:v>42242.054583333331</c:v>
                </c:pt>
                <c:pt idx="2374">
                  <c:v>42242.075416666667</c:v>
                </c:pt>
                <c:pt idx="2375">
                  <c:v>42242.096250000002</c:v>
                </c:pt>
                <c:pt idx="2376">
                  <c:v>42242.117083333331</c:v>
                </c:pt>
                <c:pt idx="2377">
                  <c:v>42242.137916666667</c:v>
                </c:pt>
                <c:pt idx="2378">
                  <c:v>42242.158750000002</c:v>
                </c:pt>
                <c:pt idx="2379">
                  <c:v>42242.179583333331</c:v>
                </c:pt>
                <c:pt idx="2380">
                  <c:v>42242.200416666667</c:v>
                </c:pt>
                <c:pt idx="2381">
                  <c:v>42242.221250000002</c:v>
                </c:pt>
                <c:pt idx="2382">
                  <c:v>42242.242083333331</c:v>
                </c:pt>
                <c:pt idx="2383">
                  <c:v>42242.262916666667</c:v>
                </c:pt>
                <c:pt idx="2384">
                  <c:v>42242.283750000002</c:v>
                </c:pt>
                <c:pt idx="2385">
                  <c:v>42242.304583333331</c:v>
                </c:pt>
                <c:pt idx="2386">
                  <c:v>42242.325416666667</c:v>
                </c:pt>
                <c:pt idx="2387">
                  <c:v>42242.346250000002</c:v>
                </c:pt>
                <c:pt idx="2388">
                  <c:v>42242.367083333331</c:v>
                </c:pt>
                <c:pt idx="2389">
                  <c:v>42242.387916666667</c:v>
                </c:pt>
                <c:pt idx="2390">
                  <c:v>42242.408750000002</c:v>
                </c:pt>
                <c:pt idx="2391">
                  <c:v>42242.429583333331</c:v>
                </c:pt>
                <c:pt idx="2392">
                  <c:v>42242.450416666667</c:v>
                </c:pt>
                <c:pt idx="2393">
                  <c:v>42242.471250000002</c:v>
                </c:pt>
                <c:pt idx="2394">
                  <c:v>42242.492083333331</c:v>
                </c:pt>
                <c:pt idx="2395">
                  <c:v>42242.512916666667</c:v>
                </c:pt>
                <c:pt idx="2396">
                  <c:v>42242.533750000002</c:v>
                </c:pt>
                <c:pt idx="2397">
                  <c:v>42242.554583333331</c:v>
                </c:pt>
                <c:pt idx="2398">
                  <c:v>42242.575416666667</c:v>
                </c:pt>
                <c:pt idx="2399">
                  <c:v>42242.596250000002</c:v>
                </c:pt>
                <c:pt idx="2400">
                  <c:v>42242.617083333331</c:v>
                </c:pt>
                <c:pt idx="2401">
                  <c:v>42242.637916666667</c:v>
                </c:pt>
                <c:pt idx="2402">
                  <c:v>42242.658750000002</c:v>
                </c:pt>
                <c:pt idx="2403">
                  <c:v>42242.679583333331</c:v>
                </c:pt>
                <c:pt idx="2404">
                  <c:v>42242.700416666667</c:v>
                </c:pt>
                <c:pt idx="2405">
                  <c:v>42242.721250000002</c:v>
                </c:pt>
                <c:pt idx="2406">
                  <c:v>42242.742083333331</c:v>
                </c:pt>
                <c:pt idx="2407">
                  <c:v>42242.762916666667</c:v>
                </c:pt>
                <c:pt idx="2408">
                  <c:v>42242.783750000002</c:v>
                </c:pt>
                <c:pt idx="2409">
                  <c:v>42242.804583333331</c:v>
                </c:pt>
                <c:pt idx="2410">
                  <c:v>42242.825416666667</c:v>
                </c:pt>
                <c:pt idx="2411">
                  <c:v>42242.846250000002</c:v>
                </c:pt>
                <c:pt idx="2412">
                  <c:v>42242.867083333331</c:v>
                </c:pt>
                <c:pt idx="2413">
                  <c:v>42242.887916666667</c:v>
                </c:pt>
                <c:pt idx="2414">
                  <c:v>42242.908750000002</c:v>
                </c:pt>
                <c:pt idx="2415">
                  <c:v>42242.929583333331</c:v>
                </c:pt>
                <c:pt idx="2416">
                  <c:v>42242.950416666667</c:v>
                </c:pt>
                <c:pt idx="2417">
                  <c:v>42242.971250000002</c:v>
                </c:pt>
                <c:pt idx="2418">
                  <c:v>42242.992083333331</c:v>
                </c:pt>
                <c:pt idx="2419">
                  <c:v>42243.012916666667</c:v>
                </c:pt>
                <c:pt idx="2420">
                  <c:v>42243.033750000002</c:v>
                </c:pt>
                <c:pt idx="2421">
                  <c:v>42243.054583333331</c:v>
                </c:pt>
                <c:pt idx="2422">
                  <c:v>42243.075416666667</c:v>
                </c:pt>
                <c:pt idx="2423">
                  <c:v>42243.096250000002</c:v>
                </c:pt>
                <c:pt idx="2424">
                  <c:v>42243.117083333331</c:v>
                </c:pt>
                <c:pt idx="2425">
                  <c:v>42243.137916666667</c:v>
                </c:pt>
                <c:pt idx="2426">
                  <c:v>42243.158750000002</c:v>
                </c:pt>
                <c:pt idx="2427">
                  <c:v>42243.179583333331</c:v>
                </c:pt>
                <c:pt idx="2428">
                  <c:v>42243.200416666667</c:v>
                </c:pt>
                <c:pt idx="2429">
                  <c:v>42243.221250000002</c:v>
                </c:pt>
                <c:pt idx="2430">
                  <c:v>42243.242083333331</c:v>
                </c:pt>
                <c:pt idx="2431">
                  <c:v>42243.262916666667</c:v>
                </c:pt>
                <c:pt idx="2432">
                  <c:v>42243.283750000002</c:v>
                </c:pt>
                <c:pt idx="2433">
                  <c:v>42243.304583333331</c:v>
                </c:pt>
                <c:pt idx="2434">
                  <c:v>42243.325416666667</c:v>
                </c:pt>
                <c:pt idx="2435">
                  <c:v>42243.346250000002</c:v>
                </c:pt>
                <c:pt idx="2436">
                  <c:v>42243.367083333331</c:v>
                </c:pt>
                <c:pt idx="2437">
                  <c:v>42243.387916666667</c:v>
                </c:pt>
                <c:pt idx="2438">
                  <c:v>42243.408750000002</c:v>
                </c:pt>
                <c:pt idx="2439">
                  <c:v>42243.429583333331</c:v>
                </c:pt>
                <c:pt idx="2440">
                  <c:v>42243.450416666667</c:v>
                </c:pt>
                <c:pt idx="2441">
                  <c:v>42243.471250000002</c:v>
                </c:pt>
                <c:pt idx="2442">
                  <c:v>42243.492083333331</c:v>
                </c:pt>
                <c:pt idx="2443">
                  <c:v>42243.512916666667</c:v>
                </c:pt>
                <c:pt idx="2444">
                  <c:v>42243.533750000002</c:v>
                </c:pt>
                <c:pt idx="2445">
                  <c:v>42243.554583333331</c:v>
                </c:pt>
                <c:pt idx="2446">
                  <c:v>42243.575416666667</c:v>
                </c:pt>
                <c:pt idx="2447">
                  <c:v>42243.596250000002</c:v>
                </c:pt>
                <c:pt idx="2448">
                  <c:v>42243.617083333331</c:v>
                </c:pt>
                <c:pt idx="2449">
                  <c:v>42243.637916666667</c:v>
                </c:pt>
                <c:pt idx="2450">
                  <c:v>42243.658750000002</c:v>
                </c:pt>
                <c:pt idx="2451">
                  <c:v>42243.679583333331</c:v>
                </c:pt>
                <c:pt idx="2452">
                  <c:v>42243.700416666667</c:v>
                </c:pt>
                <c:pt idx="2453">
                  <c:v>42243.721250000002</c:v>
                </c:pt>
                <c:pt idx="2454">
                  <c:v>42243.742083333331</c:v>
                </c:pt>
                <c:pt idx="2455">
                  <c:v>42243.762916666667</c:v>
                </c:pt>
                <c:pt idx="2456">
                  <c:v>42243.783750000002</c:v>
                </c:pt>
                <c:pt idx="2457">
                  <c:v>42243.804583333331</c:v>
                </c:pt>
                <c:pt idx="2458">
                  <c:v>42243.825416666667</c:v>
                </c:pt>
                <c:pt idx="2459">
                  <c:v>42243.846250000002</c:v>
                </c:pt>
                <c:pt idx="2460">
                  <c:v>42243.867083333331</c:v>
                </c:pt>
                <c:pt idx="2461">
                  <c:v>42243.887916666667</c:v>
                </c:pt>
                <c:pt idx="2462">
                  <c:v>42243.908750000002</c:v>
                </c:pt>
                <c:pt idx="2463">
                  <c:v>42243.929583333331</c:v>
                </c:pt>
                <c:pt idx="2464">
                  <c:v>42243.950416666667</c:v>
                </c:pt>
                <c:pt idx="2465">
                  <c:v>42243.971250000002</c:v>
                </c:pt>
                <c:pt idx="2466">
                  <c:v>42243.992083333331</c:v>
                </c:pt>
                <c:pt idx="2467">
                  <c:v>42244.012916666667</c:v>
                </c:pt>
                <c:pt idx="2468">
                  <c:v>42244.033750000002</c:v>
                </c:pt>
                <c:pt idx="2469">
                  <c:v>42244.054583333331</c:v>
                </c:pt>
                <c:pt idx="2470">
                  <c:v>42244.075416666667</c:v>
                </c:pt>
                <c:pt idx="2471">
                  <c:v>42244.096250000002</c:v>
                </c:pt>
                <c:pt idx="2472">
                  <c:v>42244.117083333331</c:v>
                </c:pt>
                <c:pt idx="2473">
                  <c:v>42244.137916666667</c:v>
                </c:pt>
                <c:pt idx="2474">
                  <c:v>42244.158750000002</c:v>
                </c:pt>
                <c:pt idx="2475">
                  <c:v>42244.179583333331</c:v>
                </c:pt>
                <c:pt idx="2476">
                  <c:v>42244.200416666667</c:v>
                </c:pt>
                <c:pt idx="2477">
                  <c:v>42244.221250000002</c:v>
                </c:pt>
                <c:pt idx="2478">
                  <c:v>42244.242083333331</c:v>
                </c:pt>
                <c:pt idx="2479">
                  <c:v>42244.262916666667</c:v>
                </c:pt>
                <c:pt idx="2480">
                  <c:v>42244.283750000002</c:v>
                </c:pt>
                <c:pt idx="2481">
                  <c:v>42244.304583333331</c:v>
                </c:pt>
                <c:pt idx="2482">
                  <c:v>42244.325416666667</c:v>
                </c:pt>
                <c:pt idx="2483">
                  <c:v>42244.346250000002</c:v>
                </c:pt>
                <c:pt idx="2484">
                  <c:v>42244.367083333331</c:v>
                </c:pt>
                <c:pt idx="2485">
                  <c:v>42244.387916666667</c:v>
                </c:pt>
                <c:pt idx="2486">
                  <c:v>42244.408750000002</c:v>
                </c:pt>
                <c:pt idx="2487">
                  <c:v>42244.429583333331</c:v>
                </c:pt>
                <c:pt idx="2488">
                  <c:v>42244.450416666667</c:v>
                </c:pt>
                <c:pt idx="2489">
                  <c:v>42244.471250000002</c:v>
                </c:pt>
                <c:pt idx="2490">
                  <c:v>42244.492083333331</c:v>
                </c:pt>
                <c:pt idx="2491">
                  <c:v>42244.512916666667</c:v>
                </c:pt>
                <c:pt idx="2492">
                  <c:v>42244.533750000002</c:v>
                </c:pt>
                <c:pt idx="2493">
                  <c:v>42244.554583333331</c:v>
                </c:pt>
                <c:pt idx="2494">
                  <c:v>42244.575416666667</c:v>
                </c:pt>
                <c:pt idx="2495">
                  <c:v>42244.596250000002</c:v>
                </c:pt>
                <c:pt idx="2496">
                  <c:v>42244.617083333331</c:v>
                </c:pt>
                <c:pt idx="2497">
                  <c:v>42244.637916666667</c:v>
                </c:pt>
                <c:pt idx="2498">
                  <c:v>42244.658750000002</c:v>
                </c:pt>
                <c:pt idx="2499">
                  <c:v>42244.679583333331</c:v>
                </c:pt>
                <c:pt idx="2500">
                  <c:v>42244.700416666667</c:v>
                </c:pt>
                <c:pt idx="2501">
                  <c:v>42244.721250000002</c:v>
                </c:pt>
                <c:pt idx="2502">
                  <c:v>42244.742083333331</c:v>
                </c:pt>
                <c:pt idx="2503">
                  <c:v>42244.762916666667</c:v>
                </c:pt>
                <c:pt idx="2504">
                  <c:v>42244.783750000002</c:v>
                </c:pt>
                <c:pt idx="2505">
                  <c:v>42244.804583333331</c:v>
                </c:pt>
                <c:pt idx="2506">
                  <c:v>42244.825416666667</c:v>
                </c:pt>
                <c:pt idx="2507">
                  <c:v>42244.846250000002</c:v>
                </c:pt>
                <c:pt idx="2508">
                  <c:v>42244.867083333331</c:v>
                </c:pt>
                <c:pt idx="2509">
                  <c:v>42244.887916666667</c:v>
                </c:pt>
                <c:pt idx="2510">
                  <c:v>42244.908750000002</c:v>
                </c:pt>
                <c:pt idx="2511">
                  <c:v>42244.929583333331</c:v>
                </c:pt>
                <c:pt idx="2512">
                  <c:v>42244.950416666667</c:v>
                </c:pt>
                <c:pt idx="2513">
                  <c:v>42244.971250000002</c:v>
                </c:pt>
                <c:pt idx="2514">
                  <c:v>42244.992083333331</c:v>
                </c:pt>
                <c:pt idx="2515">
                  <c:v>42245.012916666667</c:v>
                </c:pt>
                <c:pt idx="2516">
                  <c:v>42245.033750000002</c:v>
                </c:pt>
                <c:pt idx="2517">
                  <c:v>42245.054583333331</c:v>
                </c:pt>
                <c:pt idx="2518">
                  <c:v>42245.075416666667</c:v>
                </c:pt>
                <c:pt idx="2519">
                  <c:v>42245.096250000002</c:v>
                </c:pt>
                <c:pt idx="2520">
                  <c:v>42245.117083333331</c:v>
                </c:pt>
                <c:pt idx="2521">
                  <c:v>42245.137916666667</c:v>
                </c:pt>
                <c:pt idx="2522">
                  <c:v>42245.158750000002</c:v>
                </c:pt>
                <c:pt idx="2523">
                  <c:v>42245.179583333331</c:v>
                </c:pt>
                <c:pt idx="2524">
                  <c:v>42245.200416666667</c:v>
                </c:pt>
                <c:pt idx="2525">
                  <c:v>42245.221250000002</c:v>
                </c:pt>
                <c:pt idx="2526">
                  <c:v>42245.242083333331</c:v>
                </c:pt>
                <c:pt idx="2527">
                  <c:v>42245.262916666667</c:v>
                </c:pt>
                <c:pt idx="2528">
                  <c:v>42245.283750000002</c:v>
                </c:pt>
                <c:pt idx="2529">
                  <c:v>42245.304583333331</c:v>
                </c:pt>
                <c:pt idx="2530">
                  <c:v>42245.325416666667</c:v>
                </c:pt>
                <c:pt idx="2531">
                  <c:v>42245.346250000002</c:v>
                </c:pt>
                <c:pt idx="2532">
                  <c:v>42245.367083333331</c:v>
                </c:pt>
                <c:pt idx="2533">
                  <c:v>42245.387916666667</c:v>
                </c:pt>
                <c:pt idx="2534">
                  <c:v>42245.408750000002</c:v>
                </c:pt>
                <c:pt idx="2535">
                  <c:v>42245.429583333331</c:v>
                </c:pt>
                <c:pt idx="2536">
                  <c:v>42245.450416666667</c:v>
                </c:pt>
                <c:pt idx="2537">
                  <c:v>42245.471250000002</c:v>
                </c:pt>
                <c:pt idx="2538">
                  <c:v>42245.492083333331</c:v>
                </c:pt>
                <c:pt idx="2539">
                  <c:v>42245.512916666667</c:v>
                </c:pt>
                <c:pt idx="2540">
                  <c:v>42245.533750000002</c:v>
                </c:pt>
                <c:pt idx="2541">
                  <c:v>42245.554583333331</c:v>
                </c:pt>
                <c:pt idx="2542">
                  <c:v>42245.575416666667</c:v>
                </c:pt>
                <c:pt idx="2543">
                  <c:v>42245.596250000002</c:v>
                </c:pt>
                <c:pt idx="2544">
                  <c:v>42245.617083333331</c:v>
                </c:pt>
                <c:pt idx="2545">
                  <c:v>42245.637916666667</c:v>
                </c:pt>
                <c:pt idx="2546">
                  <c:v>42245.658750000002</c:v>
                </c:pt>
                <c:pt idx="2547">
                  <c:v>42245.679583333331</c:v>
                </c:pt>
                <c:pt idx="2548">
                  <c:v>42245.700416666667</c:v>
                </c:pt>
                <c:pt idx="2549">
                  <c:v>42245.721250000002</c:v>
                </c:pt>
                <c:pt idx="2550">
                  <c:v>42245.742083333331</c:v>
                </c:pt>
                <c:pt idx="2551">
                  <c:v>42245.762916666667</c:v>
                </c:pt>
                <c:pt idx="2552">
                  <c:v>42245.783750000002</c:v>
                </c:pt>
                <c:pt idx="2553">
                  <c:v>42245.804583333331</c:v>
                </c:pt>
                <c:pt idx="2554">
                  <c:v>42245.825416666667</c:v>
                </c:pt>
                <c:pt idx="2555">
                  <c:v>42245.846250000002</c:v>
                </c:pt>
                <c:pt idx="2556">
                  <c:v>42245.867083333331</c:v>
                </c:pt>
                <c:pt idx="2557">
                  <c:v>42245.887916666667</c:v>
                </c:pt>
                <c:pt idx="2558">
                  <c:v>42245.908750000002</c:v>
                </c:pt>
                <c:pt idx="2559">
                  <c:v>42245.929583333331</c:v>
                </c:pt>
                <c:pt idx="2560">
                  <c:v>42245.950416666667</c:v>
                </c:pt>
                <c:pt idx="2561">
                  <c:v>42245.971250000002</c:v>
                </c:pt>
                <c:pt idx="2562">
                  <c:v>42245.992083333331</c:v>
                </c:pt>
                <c:pt idx="2563">
                  <c:v>42246.012916666667</c:v>
                </c:pt>
                <c:pt idx="2564">
                  <c:v>42246.033750000002</c:v>
                </c:pt>
                <c:pt idx="2565">
                  <c:v>42246.054583333331</c:v>
                </c:pt>
                <c:pt idx="2566">
                  <c:v>42246.075416666667</c:v>
                </c:pt>
                <c:pt idx="2567">
                  <c:v>42246.096250000002</c:v>
                </c:pt>
                <c:pt idx="2568">
                  <c:v>42246.117083333331</c:v>
                </c:pt>
                <c:pt idx="2569">
                  <c:v>42246.137916666667</c:v>
                </c:pt>
                <c:pt idx="2570">
                  <c:v>42246.158750000002</c:v>
                </c:pt>
                <c:pt idx="2571">
                  <c:v>42246.179583333331</c:v>
                </c:pt>
                <c:pt idx="2572">
                  <c:v>42246.200416666667</c:v>
                </c:pt>
                <c:pt idx="2573">
                  <c:v>42246.221250000002</c:v>
                </c:pt>
                <c:pt idx="2574">
                  <c:v>42246.242083333331</c:v>
                </c:pt>
                <c:pt idx="2575">
                  <c:v>42246.262916666667</c:v>
                </c:pt>
                <c:pt idx="2576">
                  <c:v>42246.283750000002</c:v>
                </c:pt>
                <c:pt idx="2577">
                  <c:v>42246.304583333331</c:v>
                </c:pt>
                <c:pt idx="2578">
                  <c:v>42246.325416666667</c:v>
                </c:pt>
                <c:pt idx="2579">
                  <c:v>42246.346250000002</c:v>
                </c:pt>
                <c:pt idx="2580">
                  <c:v>42246.367083333331</c:v>
                </c:pt>
                <c:pt idx="2581">
                  <c:v>42246.387916666667</c:v>
                </c:pt>
                <c:pt idx="2582">
                  <c:v>42246.408750000002</c:v>
                </c:pt>
                <c:pt idx="2583">
                  <c:v>42246.429583333331</c:v>
                </c:pt>
                <c:pt idx="2584">
                  <c:v>42246.450416666667</c:v>
                </c:pt>
                <c:pt idx="2585">
                  <c:v>42246.471250000002</c:v>
                </c:pt>
                <c:pt idx="2586">
                  <c:v>42246.492083333331</c:v>
                </c:pt>
                <c:pt idx="2587">
                  <c:v>42246.512916666667</c:v>
                </c:pt>
                <c:pt idx="2588">
                  <c:v>42246.533750000002</c:v>
                </c:pt>
                <c:pt idx="2589">
                  <c:v>42246.554583333331</c:v>
                </c:pt>
                <c:pt idx="2590">
                  <c:v>42246.575416666667</c:v>
                </c:pt>
                <c:pt idx="2591">
                  <c:v>42246.596250000002</c:v>
                </c:pt>
                <c:pt idx="2592">
                  <c:v>42246.617083333331</c:v>
                </c:pt>
                <c:pt idx="2593">
                  <c:v>42246.637916666667</c:v>
                </c:pt>
                <c:pt idx="2594">
                  <c:v>42246.658750000002</c:v>
                </c:pt>
                <c:pt idx="2595">
                  <c:v>42246.679583333331</c:v>
                </c:pt>
                <c:pt idx="2596">
                  <c:v>42246.700416666667</c:v>
                </c:pt>
                <c:pt idx="2597">
                  <c:v>42246.721250000002</c:v>
                </c:pt>
                <c:pt idx="2598">
                  <c:v>42246.742083333331</c:v>
                </c:pt>
                <c:pt idx="2599">
                  <c:v>42246.762916666667</c:v>
                </c:pt>
                <c:pt idx="2600">
                  <c:v>42246.783750000002</c:v>
                </c:pt>
                <c:pt idx="2601">
                  <c:v>42246.804583333331</c:v>
                </c:pt>
                <c:pt idx="2602">
                  <c:v>42246.825416666667</c:v>
                </c:pt>
                <c:pt idx="2603">
                  <c:v>42246.846250000002</c:v>
                </c:pt>
                <c:pt idx="2604">
                  <c:v>42246.867083333331</c:v>
                </c:pt>
                <c:pt idx="2605">
                  <c:v>42246.887916666667</c:v>
                </c:pt>
                <c:pt idx="2606">
                  <c:v>42246.908750000002</c:v>
                </c:pt>
                <c:pt idx="2607">
                  <c:v>42246.929583333331</c:v>
                </c:pt>
                <c:pt idx="2608">
                  <c:v>42246.950416666667</c:v>
                </c:pt>
                <c:pt idx="2609">
                  <c:v>42246.971250000002</c:v>
                </c:pt>
                <c:pt idx="2610">
                  <c:v>42246.992083333331</c:v>
                </c:pt>
                <c:pt idx="2611">
                  <c:v>42247.012916666667</c:v>
                </c:pt>
                <c:pt idx="2612">
                  <c:v>42247.033750000002</c:v>
                </c:pt>
                <c:pt idx="2613">
                  <c:v>42247.054583333331</c:v>
                </c:pt>
                <c:pt idx="2614">
                  <c:v>42247.075416666667</c:v>
                </c:pt>
                <c:pt idx="2615">
                  <c:v>42247.096250000002</c:v>
                </c:pt>
                <c:pt idx="2616">
                  <c:v>42247.117083333331</c:v>
                </c:pt>
                <c:pt idx="2617">
                  <c:v>42247.137916666667</c:v>
                </c:pt>
                <c:pt idx="2618">
                  <c:v>42247.158750000002</c:v>
                </c:pt>
                <c:pt idx="2619">
                  <c:v>42247.179583333331</c:v>
                </c:pt>
                <c:pt idx="2620">
                  <c:v>42247.200416666667</c:v>
                </c:pt>
                <c:pt idx="2621">
                  <c:v>42247.221250000002</c:v>
                </c:pt>
                <c:pt idx="2622">
                  <c:v>42247.242083333331</c:v>
                </c:pt>
                <c:pt idx="2623">
                  <c:v>42247.262916666667</c:v>
                </c:pt>
                <c:pt idx="2624">
                  <c:v>42247.283750000002</c:v>
                </c:pt>
                <c:pt idx="2625">
                  <c:v>42247.304583333331</c:v>
                </c:pt>
                <c:pt idx="2626">
                  <c:v>42247.325416666667</c:v>
                </c:pt>
                <c:pt idx="2627">
                  <c:v>42247.346250000002</c:v>
                </c:pt>
                <c:pt idx="2628">
                  <c:v>42247.367083333331</c:v>
                </c:pt>
                <c:pt idx="2629">
                  <c:v>42247.387916666667</c:v>
                </c:pt>
                <c:pt idx="2630">
                  <c:v>42247.408750000002</c:v>
                </c:pt>
                <c:pt idx="2631">
                  <c:v>42247.429583333331</c:v>
                </c:pt>
                <c:pt idx="2632">
                  <c:v>42247.450416666667</c:v>
                </c:pt>
                <c:pt idx="2633">
                  <c:v>42247.471250000002</c:v>
                </c:pt>
                <c:pt idx="2634">
                  <c:v>42247.492083333331</c:v>
                </c:pt>
                <c:pt idx="2635">
                  <c:v>42247.512916666667</c:v>
                </c:pt>
                <c:pt idx="2636">
                  <c:v>42247.533750000002</c:v>
                </c:pt>
                <c:pt idx="2637">
                  <c:v>42247.554583333331</c:v>
                </c:pt>
                <c:pt idx="2638">
                  <c:v>42247.575416666667</c:v>
                </c:pt>
                <c:pt idx="2639">
                  <c:v>42247.596250000002</c:v>
                </c:pt>
                <c:pt idx="2640">
                  <c:v>42247.617083333331</c:v>
                </c:pt>
                <c:pt idx="2641">
                  <c:v>42247.637916666667</c:v>
                </c:pt>
                <c:pt idx="2642">
                  <c:v>42247.658750000002</c:v>
                </c:pt>
                <c:pt idx="2643">
                  <c:v>42247.679583333331</c:v>
                </c:pt>
                <c:pt idx="2644">
                  <c:v>42247.700416666667</c:v>
                </c:pt>
                <c:pt idx="2645">
                  <c:v>42247.721250000002</c:v>
                </c:pt>
                <c:pt idx="2646">
                  <c:v>42247.742083333331</c:v>
                </c:pt>
                <c:pt idx="2647">
                  <c:v>42247.762916666667</c:v>
                </c:pt>
                <c:pt idx="2648">
                  <c:v>42247.783750000002</c:v>
                </c:pt>
                <c:pt idx="2649">
                  <c:v>42247.804583333331</c:v>
                </c:pt>
                <c:pt idx="2650">
                  <c:v>42247.825416666667</c:v>
                </c:pt>
                <c:pt idx="2651">
                  <c:v>42247.846250000002</c:v>
                </c:pt>
                <c:pt idx="2652">
                  <c:v>42247.867083333331</c:v>
                </c:pt>
                <c:pt idx="2653">
                  <c:v>42247.887916666667</c:v>
                </c:pt>
                <c:pt idx="2654">
                  <c:v>42247.908750000002</c:v>
                </c:pt>
                <c:pt idx="2655">
                  <c:v>42247.929583333331</c:v>
                </c:pt>
                <c:pt idx="2656">
                  <c:v>42247.950416666667</c:v>
                </c:pt>
                <c:pt idx="2657">
                  <c:v>42247.971250000002</c:v>
                </c:pt>
                <c:pt idx="2658">
                  <c:v>42247.992083333331</c:v>
                </c:pt>
                <c:pt idx="2659">
                  <c:v>42248.012916666667</c:v>
                </c:pt>
                <c:pt idx="2660">
                  <c:v>42248.033750000002</c:v>
                </c:pt>
                <c:pt idx="2661">
                  <c:v>42248.054583333331</c:v>
                </c:pt>
                <c:pt idx="2662">
                  <c:v>42248.075416666667</c:v>
                </c:pt>
                <c:pt idx="2663">
                  <c:v>42248.096250000002</c:v>
                </c:pt>
                <c:pt idx="2664">
                  <c:v>42248.117083333331</c:v>
                </c:pt>
                <c:pt idx="2665">
                  <c:v>42248.137916666667</c:v>
                </c:pt>
                <c:pt idx="2666">
                  <c:v>42248.158750000002</c:v>
                </c:pt>
                <c:pt idx="2667">
                  <c:v>42248.179583333331</c:v>
                </c:pt>
                <c:pt idx="2668">
                  <c:v>42248.200416666667</c:v>
                </c:pt>
                <c:pt idx="2669">
                  <c:v>42248.221250000002</c:v>
                </c:pt>
                <c:pt idx="2670">
                  <c:v>42248.242083333331</c:v>
                </c:pt>
                <c:pt idx="2671">
                  <c:v>42248.262916666667</c:v>
                </c:pt>
                <c:pt idx="2672">
                  <c:v>42248.283750000002</c:v>
                </c:pt>
                <c:pt idx="2673">
                  <c:v>42248.304583333331</c:v>
                </c:pt>
                <c:pt idx="2674">
                  <c:v>42248.325416666667</c:v>
                </c:pt>
                <c:pt idx="2675">
                  <c:v>42248.346250000002</c:v>
                </c:pt>
                <c:pt idx="2676">
                  <c:v>42248.367083333331</c:v>
                </c:pt>
                <c:pt idx="2677">
                  <c:v>42248.387916666667</c:v>
                </c:pt>
                <c:pt idx="2678">
                  <c:v>42248.408750000002</c:v>
                </c:pt>
                <c:pt idx="2679">
                  <c:v>42248.429583333331</c:v>
                </c:pt>
                <c:pt idx="2680">
                  <c:v>42248.450416666667</c:v>
                </c:pt>
                <c:pt idx="2681">
                  <c:v>42248.471250000002</c:v>
                </c:pt>
                <c:pt idx="2682">
                  <c:v>42248.492083333331</c:v>
                </c:pt>
                <c:pt idx="2683">
                  <c:v>42248.512916666667</c:v>
                </c:pt>
                <c:pt idx="2684">
                  <c:v>42248.533750000002</c:v>
                </c:pt>
                <c:pt idx="2685">
                  <c:v>42248.554583333331</c:v>
                </c:pt>
                <c:pt idx="2686">
                  <c:v>42248.575416666667</c:v>
                </c:pt>
                <c:pt idx="2687">
                  <c:v>42248.596250000002</c:v>
                </c:pt>
                <c:pt idx="2688">
                  <c:v>42248.617083333331</c:v>
                </c:pt>
                <c:pt idx="2689">
                  <c:v>42248.637916666667</c:v>
                </c:pt>
                <c:pt idx="2690">
                  <c:v>42248.658750000002</c:v>
                </c:pt>
                <c:pt idx="2691">
                  <c:v>42248.679583333331</c:v>
                </c:pt>
                <c:pt idx="2692">
                  <c:v>42248.700416666667</c:v>
                </c:pt>
                <c:pt idx="2693">
                  <c:v>42248.721250000002</c:v>
                </c:pt>
                <c:pt idx="2694">
                  <c:v>42248.742083333331</c:v>
                </c:pt>
                <c:pt idx="2695">
                  <c:v>42248.762916666667</c:v>
                </c:pt>
                <c:pt idx="2696">
                  <c:v>42248.783750000002</c:v>
                </c:pt>
                <c:pt idx="2697">
                  <c:v>42248.804583333331</c:v>
                </c:pt>
                <c:pt idx="2698">
                  <c:v>42248.825416666667</c:v>
                </c:pt>
                <c:pt idx="2699">
                  <c:v>42248.846250000002</c:v>
                </c:pt>
                <c:pt idx="2700">
                  <c:v>42248.867083333331</c:v>
                </c:pt>
                <c:pt idx="2701">
                  <c:v>42248.887916666667</c:v>
                </c:pt>
                <c:pt idx="2702">
                  <c:v>42248.908750000002</c:v>
                </c:pt>
                <c:pt idx="2703">
                  <c:v>42248.929583333331</c:v>
                </c:pt>
                <c:pt idx="2704">
                  <c:v>42248.950416666667</c:v>
                </c:pt>
                <c:pt idx="2705">
                  <c:v>42248.971250000002</c:v>
                </c:pt>
                <c:pt idx="2706">
                  <c:v>42248.992083333331</c:v>
                </c:pt>
                <c:pt idx="2707">
                  <c:v>42249.012916666667</c:v>
                </c:pt>
                <c:pt idx="2708">
                  <c:v>42249.033750000002</c:v>
                </c:pt>
                <c:pt idx="2709">
                  <c:v>42249.054583333331</c:v>
                </c:pt>
                <c:pt idx="2710">
                  <c:v>42249.075416666667</c:v>
                </c:pt>
                <c:pt idx="2711">
                  <c:v>42249.096250000002</c:v>
                </c:pt>
                <c:pt idx="2712">
                  <c:v>42249.117083333331</c:v>
                </c:pt>
                <c:pt idx="2713">
                  <c:v>42249.137916666667</c:v>
                </c:pt>
                <c:pt idx="2714">
                  <c:v>42249.158750000002</c:v>
                </c:pt>
                <c:pt idx="2715">
                  <c:v>42249.179583333331</c:v>
                </c:pt>
                <c:pt idx="2716">
                  <c:v>42249.200416666667</c:v>
                </c:pt>
                <c:pt idx="2717">
                  <c:v>42249.221250000002</c:v>
                </c:pt>
                <c:pt idx="2718">
                  <c:v>42249.242083333331</c:v>
                </c:pt>
                <c:pt idx="2719">
                  <c:v>42249.262916666667</c:v>
                </c:pt>
                <c:pt idx="2720">
                  <c:v>42249.283750000002</c:v>
                </c:pt>
                <c:pt idx="2721">
                  <c:v>42249.304583333331</c:v>
                </c:pt>
                <c:pt idx="2722">
                  <c:v>42249.325416666667</c:v>
                </c:pt>
                <c:pt idx="2723">
                  <c:v>42249.346250000002</c:v>
                </c:pt>
                <c:pt idx="2724">
                  <c:v>42249.367083333331</c:v>
                </c:pt>
                <c:pt idx="2725">
                  <c:v>42249.387916666667</c:v>
                </c:pt>
                <c:pt idx="2726">
                  <c:v>42249.408750000002</c:v>
                </c:pt>
                <c:pt idx="2727">
                  <c:v>42249.429583333331</c:v>
                </c:pt>
                <c:pt idx="2728">
                  <c:v>42249.450416666667</c:v>
                </c:pt>
                <c:pt idx="2729">
                  <c:v>42249.471250000002</c:v>
                </c:pt>
                <c:pt idx="2730">
                  <c:v>42249.492083333331</c:v>
                </c:pt>
                <c:pt idx="2731">
                  <c:v>42249.512916666667</c:v>
                </c:pt>
                <c:pt idx="2732">
                  <c:v>42249.533750000002</c:v>
                </c:pt>
                <c:pt idx="2733">
                  <c:v>42249.554583333331</c:v>
                </c:pt>
                <c:pt idx="2734">
                  <c:v>42249.575416666667</c:v>
                </c:pt>
                <c:pt idx="2735">
                  <c:v>42249.596250000002</c:v>
                </c:pt>
                <c:pt idx="2736">
                  <c:v>42249.617083333331</c:v>
                </c:pt>
                <c:pt idx="2737">
                  <c:v>42249.637916666667</c:v>
                </c:pt>
                <c:pt idx="2738">
                  <c:v>42249.658750000002</c:v>
                </c:pt>
                <c:pt idx="2739">
                  <c:v>42249.679583333331</c:v>
                </c:pt>
                <c:pt idx="2740">
                  <c:v>42249.700416666667</c:v>
                </c:pt>
                <c:pt idx="2741">
                  <c:v>42249.721250000002</c:v>
                </c:pt>
                <c:pt idx="2742">
                  <c:v>42249.742083333331</c:v>
                </c:pt>
                <c:pt idx="2743">
                  <c:v>42249.762916666667</c:v>
                </c:pt>
                <c:pt idx="2744">
                  <c:v>42249.783750000002</c:v>
                </c:pt>
                <c:pt idx="2745">
                  <c:v>42249.804583333331</c:v>
                </c:pt>
                <c:pt idx="2746">
                  <c:v>42249.825416666667</c:v>
                </c:pt>
                <c:pt idx="2747">
                  <c:v>42249.846250000002</c:v>
                </c:pt>
                <c:pt idx="2748">
                  <c:v>42249.867083333331</c:v>
                </c:pt>
                <c:pt idx="2749">
                  <c:v>42249.887916666667</c:v>
                </c:pt>
                <c:pt idx="2750">
                  <c:v>42249.908750000002</c:v>
                </c:pt>
                <c:pt idx="2751">
                  <c:v>42249.929583333331</c:v>
                </c:pt>
                <c:pt idx="2752">
                  <c:v>42249.950416666667</c:v>
                </c:pt>
                <c:pt idx="2753">
                  <c:v>42249.971250000002</c:v>
                </c:pt>
                <c:pt idx="2754">
                  <c:v>42249.992083333331</c:v>
                </c:pt>
                <c:pt idx="2755">
                  <c:v>42250.012916666667</c:v>
                </c:pt>
                <c:pt idx="2756">
                  <c:v>42250.033750000002</c:v>
                </c:pt>
                <c:pt idx="2757">
                  <c:v>42250.054583333331</c:v>
                </c:pt>
                <c:pt idx="2758">
                  <c:v>42250.075416666667</c:v>
                </c:pt>
                <c:pt idx="2759">
                  <c:v>42250.096250000002</c:v>
                </c:pt>
                <c:pt idx="2760">
                  <c:v>42250.117083333331</c:v>
                </c:pt>
                <c:pt idx="2761">
                  <c:v>42250.137916666667</c:v>
                </c:pt>
                <c:pt idx="2762">
                  <c:v>42250.158750000002</c:v>
                </c:pt>
                <c:pt idx="2763">
                  <c:v>42250.179583333331</c:v>
                </c:pt>
                <c:pt idx="2764">
                  <c:v>42250.200416666667</c:v>
                </c:pt>
                <c:pt idx="2765">
                  <c:v>42250.221250000002</c:v>
                </c:pt>
                <c:pt idx="2766">
                  <c:v>42250.242083333331</c:v>
                </c:pt>
                <c:pt idx="2767">
                  <c:v>42250.262916666667</c:v>
                </c:pt>
                <c:pt idx="2768">
                  <c:v>42250.283750000002</c:v>
                </c:pt>
                <c:pt idx="2769">
                  <c:v>42250.304583333331</c:v>
                </c:pt>
                <c:pt idx="2770">
                  <c:v>42250.325416666667</c:v>
                </c:pt>
                <c:pt idx="2771">
                  <c:v>42250.346250000002</c:v>
                </c:pt>
                <c:pt idx="2772">
                  <c:v>42250.367083333331</c:v>
                </c:pt>
                <c:pt idx="2773">
                  <c:v>42250.387916666667</c:v>
                </c:pt>
                <c:pt idx="2774">
                  <c:v>42250.408750000002</c:v>
                </c:pt>
                <c:pt idx="2775">
                  <c:v>42250.429583333331</c:v>
                </c:pt>
                <c:pt idx="2776">
                  <c:v>42250.450416666667</c:v>
                </c:pt>
                <c:pt idx="2777">
                  <c:v>42250.471250000002</c:v>
                </c:pt>
                <c:pt idx="2778">
                  <c:v>42250.492083333331</c:v>
                </c:pt>
                <c:pt idx="2779">
                  <c:v>42250.512916666667</c:v>
                </c:pt>
                <c:pt idx="2780">
                  <c:v>42250.533750000002</c:v>
                </c:pt>
                <c:pt idx="2781">
                  <c:v>42250.554583333331</c:v>
                </c:pt>
                <c:pt idx="2782">
                  <c:v>42250.575416666667</c:v>
                </c:pt>
                <c:pt idx="2783">
                  <c:v>42250.596250000002</c:v>
                </c:pt>
                <c:pt idx="2784">
                  <c:v>42250.617083333331</c:v>
                </c:pt>
                <c:pt idx="2785">
                  <c:v>42250.637916666667</c:v>
                </c:pt>
                <c:pt idx="2786">
                  <c:v>42250.658750000002</c:v>
                </c:pt>
                <c:pt idx="2787">
                  <c:v>42250.679583333331</c:v>
                </c:pt>
                <c:pt idx="2788">
                  <c:v>42250.700416666667</c:v>
                </c:pt>
                <c:pt idx="2789">
                  <c:v>42250.721250000002</c:v>
                </c:pt>
                <c:pt idx="2790">
                  <c:v>42250.742083333331</c:v>
                </c:pt>
                <c:pt idx="2791">
                  <c:v>42250.762916666667</c:v>
                </c:pt>
                <c:pt idx="2792">
                  <c:v>42250.783750000002</c:v>
                </c:pt>
                <c:pt idx="2793">
                  <c:v>42250.804583333331</c:v>
                </c:pt>
                <c:pt idx="2794">
                  <c:v>42250.825416666667</c:v>
                </c:pt>
                <c:pt idx="2795">
                  <c:v>42250.846250000002</c:v>
                </c:pt>
                <c:pt idx="2796">
                  <c:v>42250.867083333331</c:v>
                </c:pt>
                <c:pt idx="2797">
                  <c:v>42250.887916666667</c:v>
                </c:pt>
                <c:pt idx="2798">
                  <c:v>42250.908750000002</c:v>
                </c:pt>
                <c:pt idx="2799">
                  <c:v>42250.929583333331</c:v>
                </c:pt>
                <c:pt idx="2800">
                  <c:v>42250.950416666667</c:v>
                </c:pt>
                <c:pt idx="2801">
                  <c:v>42250.971250000002</c:v>
                </c:pt>
                <c:pt idx="2802">
                  <c:v>42250.992083333331</c:v>
                </c:pt>
                <c:pt idx="2803">
                  <c:v>42251.012916666667</c:v>
                </c:pt>
                <c:pt idx="2804">
                  <c:v>42251.033750000002</c:v>
                </c:pt>
                <c:pt idx="2805">
                  <c:v>42251.054583333331</c:v>
                </c:pt>
                <c:pt idx="2806">
                  <c:v>42251.075416666667</c:v>
                </c:pt>
                <c:pt idx="2807">
                  <c:v>42251.096250000002</c:v>
                </c:pt>
                <c:pt idx="2808">
                  <c:v>42251.117083333331</c:v>
                </c:pt>
                <c:pt idx="2809">
                  <c:v>42251.137916666667</c:v>
                </c:pt>
                <c:pt idx="2810">
                  <c:v>42251.158750000002</c:v>
                </c:pt>
                <c:pt idx="2811">
                  <c:v>42251.179583333331</c:v>
                </c:pt>
                <c:pt idx="2812">
                  <c:v>42251.200416666667</c:v>
                </c:pt>
                <c:pt idx="2813">
                  <c:v>42251.221250000002</c:v>
                </c:pt>
                <c:pt idx="2814">
                  <c:v>42251.242083333331</c:v>
                </c:pt>
                <c:pt idx="2815">
                  <c:v>42251.262916666667</c:v>
                </c:pt>
                <c:pt idx="2816">
                  <c:v>42251.283750000002</c:v>
                </c:pt>
                <c:pt idx="2817">
                  <c:v>42251.304583333331</c:v>
                </c:pt>
                <c:pt idx="2818">
                  <c:v>42251.325416666667</c:v>
                </c:pt>
                <c:pt idx="2819">
                  <c:v>42251.346250000002</c:v>
                </c:pt>
                <c:pt idx="2820">
                  <c:v>42251.367083333331</c:v>
                </c:pt>
                <c:pt idx="2821">
                  <c:v>42251.387916666667</c:v>
                </c:pt>
                <c:pt idx="2822">
                  <c:v>42251.408750000002</c:v>
                </c:pt>
                <c:pt idx="2823">
                  <c:v>42251.429583333331</c:v>
                </c:pt>
                <c:pt idx="2824">
                  <c:v>42251.450416666667</c:v>
                </c:pt>
                <c:pt idx="2825">
                  <c:v>42251.471250000002</c:v>
                </c:pt>
                <c:pt idx="2826">
                  <c:v>42251.492083333331</c:v>
                </c:pt>
                <c:pt idx="2827">
                  <c:v>42251.512916666667</c:v>
                </c:pt>
                <c:pt idx="2828">
                  <c:v>42251.533750000002</c:v>
                </c:pt>
                <c:pt idx="2829">
                  <c:v>42251.554583333331</c:v>
                </c:pt>
                <c:pt idx="2830">
                  <c:v>42251.575416666667</c:v>
                </c:pt>
                <c:pt idx="2831">
                  <c:v>42251.596250000002</c:v>
                </c:pt>
                <c:pt idx="2832">
                  <c:v>42251.617083333331</c:v>
                </c:pt>
                <c:pt idx="2833">
                  <c:v>42251.637916666667</c:v>
                </c:pt>
                <c:pt idx="2834">
                  <c:v>42251.658750000002</c:v>
                </c:pt>
                <c:pt idx="2835">
                  <c:v>42251.679583333331</c:v>
                </c:pt>
                <c:pt idx="2836">
                  <c:v>42251.700416666667</c:v>
                </c:pt>
                <c:pt idx="2837">
                  <c:v>42251.721250000002</c:v>
                </c:pt>
                <c:pt idx="2838">
                  <c:v>42251.742083333331</c:v>
                </c:pt>
                <c:pt idx="2839">
                  <c:v>42251.762916666667</c:v>
                </c:pt>
                <c:pt idx="2840">
                  <c:v>42251.783750000002</c:v>
                </c:pt>
                <c:pt idx="2841">
                  <c:v>42251.804583333331</c:v>
                </c:pt>
                <c:pt idx="2842">
                  <c:v>42251.825416666667</c:v>
                </c:pt>
                <c:pt idx="2843">
                  <c:v>42251.846250000002</c:v>
                </c:pt>
                <c:pt idx="2844">
                  <c:v>42251.867083333331</c:v>
                </c:pt>
                <c:pt idx="2845">
                  <c:v>42251.887916666667</c:v>
                </c:pt>
                <c:pt idx="2846">
                  <c:v>42251.908750000002</c:v>
                </c:pt>
                <c:pt idx="2847">
                  <c:v>42251.929583333331</c:v>
                </c:pt>
                <c:pt idx="2848">
                  <c:v>42251.950416666667</c:v>
                </c:pt>
                <c:pt idx="2849">
                  <c:v>42251.971250000002</c:v>
                </c:pt>
                <c:pt idx="2850">
                  <c:v>42251.992083333331</c:v>
                </c:pt>
                <c:pt idx="2851">
                  <c:v>42252.012916666667</c:v>
                </c:pt>
                <c:pt idx="2852">
                  <c:v>42252.033750000002</c:v>
                </c:pt>
                <c:pt idx="2853">
                  <c:v>42252.054583333331</c:v>
                </c:pt>
                <c:pt idx="2854">
                  <c:v>42252.075416666667</c:v>
                </c:pt>
                <c:pt idx="2855">
                  <c:v>42252.096250000002</c:v>
                </c:pt>
                <c:pt idx="2856">
                  <c:v>42252.117083333331</c:v>
                </c:pt>
                <c:pt idx="2857">
                  <c:v>42252.137916666667</c:v>
                </c:pt>
                <c:pt idx="2858">
                  <c:v>42252.158750000002</c:v>
                </c:pt>
                <c:pt idx="2859">
                  <c:v>42252.179583333331</c:v>
                </c:pt>
                <c:pt idx="2860">
                  <c:v>42252.200416666667</c:v>
                </c:pt>
                <c:pt idx="2861">
                  <c:v>42252.221250000002</c:v>
                </c:pt>
                <c:pt idx="2862">
                  <c:v>42252.242083333331</c:v>
                </c:pt>
                <c:pt idx="2863">
                  <c:v>42252.262916666667</c:v>
                </c:pt>
                <c:pt idx="2864">
                  <c:v>42252.283750000002</c:v>
                </c:pt>
                <c:pt idx="2865">
                  <c:v>42252.304583333331</c:v>
                </c:pt>
                <c:pt idx="2866">
                  <c:v>42252.325416666667</c:v>
                </c:pt>
                <c:pt idx="2867">
                  <c:v>42252.346250000002</c:v>
                </c:pt>
                <c:pt idx="2868">
                  <c:v>42252.367083333331</c:v>
                </c:pt>
                <c:pt idx="2869">
                  <c:v>42252.387916666667</c:v>
                </c:pt>
                <c:pt idx="2870">
                  <c:v>42252.408750000002</c:v>
                </c:pt>
                <c:pt idx="2871">
                  <c:v>42252.429583333331</c:v>
                </c:pt>
                <c:pt idx="2872">
                  <c:v>42252.450416666667</c:v>
                </c:pt>
                <c:pt idx="2873">
                  <c:v>42252.471250000002</c:v>
                </c:pt>
                <c:pt idx="2874">
                  <c:v>42252.492083333331</c:v>
                </c:pt>
                <c:pt idx="2875">
                  <c:v>42252.512916666667</c:v>
                </c:pt>
                <c:pt idx="2876">
                  <c:v>42252.533750000002</c:v>
                </c:pt>
                <c:pt idx="2877">
                  <c:v>42252.554583333331</c:v>
                </c:pt>
                <c:pt idx="2878">
                  <c:v>42252.575416666667</c:v>
                </c:pt>
                <c:pt idx="2879">
                  <c:v>42252.596250000002</c:v>
                </c:pt>
                <c:pt idx="2880">
                  <c:v>42252.617083333331</c:v>
                </c:pt>
                <c:pt idx="2881">
                  <c:v>42252.637916666667</c:v>
                </c:pt>
                <c:pt idx="2882">
                  <c:v>42252.658750000002</c:v>
                </c:pt>
                <c:pt idx="2883">
                  <c:v>42252.679583333331</c:v>
                </c:pt>
                <c:pt idx="2884">
                  <c:v>42252.700416666667</c:v>
                </c:pt>
                <c:pt idx="2885">
                  <c:v>42252.721250000002</c:v>
                </c:pt>
                <c:pt idx="2886">
                  <c:v>42252.742083333331</c:v>
                </c:pt>
                <c:pt idx="2887">
                  <c:v>42252.762916666667</c:v>
                </c:pt>
                <c:pt idx="2888">
                  <c:v>42252.783750000002</c:v>
                </c:pt>
                <c:pt idx="2889">
                  <c:v>42252.804583333331</c:v>
                </c:pt>
                <c:pt idx="2890">
                  <c:v>42252.825416666667</c:v>
                </c:pt>
                <c:pt idx="2891">
                  <c:v>42252.846250000002</c:v>
                </c:pt>
                <c:pt idx="2892">
                  <c:v>42252.867083333331</c:v>
                </c:pt>
                <c:pt idx="2893">
                  <c:v>42252.887916666667</c:v>
                </c:pt>
                <c:pt idx="2894">
                  <c:v>42252.908750000002</c:v>
                </c:pt>
                <c:pt idx="2895">
                  <c:v>42252.929583333331</c:v>
                </c:pt>
                <c:pt idx="2896">
                  <c:v>42252.950416666667</c:v>
                </c:pt>
                <c:pt idx="2897">
                  <c:v>42252.971250000002</c:v>
                </c:pt>
                <c:pt idx="2898">
                  <c:v>42252.992083333331</c:v>
                </c:pt>
                <c:pt idx="2899">
                  <c:v>42253.012916666667</c:v>
                </c:pt>
                <c:pt idx="2900">
                  <c:v>42253.033750000002</c:v>
                </c:pt>
                <c:pt idx="2901">
                  <c:v>42253.054583333331</c:v>
                </c:pt>
                <c:pt idx="2902">
                  <c:v>42253.075416666667</c:v>
                </c:pt>
                <c:pt idx="2903">
                  <c:v>42253.096250000002</c:v>
                </c:pt>
                <c:pt idx="2904">
                  <c:v>42253.117083333331</c:v>
                </c:pt>
                <c:pt idx="2905">
                  <c:v>42253.137916666667</c:v>
                </c:pt>
                <c:pt idx="2906">
                  <c:v>42253.158750000002</c:v>
                </c:pt>
                <c:pt idx="2907">
                  <c:v>42253.179583333331</c:v>
                </c:pt>
                <c:pt idx="2908">
                  <c:v>42253.200416666667</c:v>
                </c:pt>
                <c:pt idx="2909">
                  <c:v>42253.221250000002</c:v>
                </c:pt>
                <c:pt idx="2910">
                  <c:v>42253.242083333331</c:v>
                </c:pt>
                <c:pt idx="2911">
                  <c:v>42253.262916666667</c:v>
                </c:pt>
                <c:pt idx="2912">
                  <c:v>42253.283750000002</c:v>
                </c:pt>
                <c:pt idx="2913">
                  <c:v>42253.304583333331</c:v>
                </c:pt>
                <c:pt idx="2914">
                  <c:v>42253.325416666667</c:v>
                </c:pt>
                <c:pt idx="2915">
                  <c:v>42253.346250000002</c:v>
                </c:pt>
                <c:pt idx="2916">
                  <c:v>42253.367083333331</c:v>
                </c:pt>
                <c:pt idx="2917">
                  <c:v>42253.387916666667</c:v>
                </c:pt>
                <c:pt idx="2918">
                  <c:v>42253.408750000002</c:v>
                </c:pt>
                <c:pt idx="2919">
                  <c:v>42253.429583333331</c:v>
                </c:pt>
                <c:pt idx="2920">
                  <c:v>42253.450416666667</c:v>
                </c:pt>
                <c:pt idx="2921">
                  <c:v>42253.471250000002</c:v>
                </c:pt>
                <c:pt idx="2922">
                  <c:v>42253.492083333331</c:v>
                </c:pt>
                <c:pt idx="2923">
                  <c:v>42253.512916666667</c:v>
                </c:pt>
                <c:pt idx="2924">
                  <c:v>42253.533750000002</c:v>
                </c:pt>
                <c:pt idx="2925">
                  <c:v>42253.554583333331</c:v>
                </c:pt>
                <c:pt idx="2926">
                  <c:v>42253.575416666667</c:v>
                </c:pt>
                <c:pt idx="2927">
                  <c:v>42253.596250000002</c:v>
                </c:pt>
                <c:pt idx="2928">
                  <c:v>42253.617083333331</c:v>
                </c:pt>
                <c:pt idx="2929">
                  <c:v>42253.637916666667</c:v>
                </c:pt>
                <c:pt idx="2930">
                  <c:v>42253.658750000002</c:v>
                </c:pt>
                <c:pt idx="2931">
                  <c:v>42253.679583333331</c:v>
                </c:pt>
                <c:pt idx="2932">
                  <c:v>42253.700416666667</c:v>
                </c:pt>
                <c:pt idx="2933">
                  <c:v>42253.721250000002</c:v>
                </c:pt>
                <c:pt idx="2934">
                  <c:v>42253.742083333331</c:v>
                </c:pt>
                <c:pt idx="2935">
                  <c:v>42253.762916666667</c:v>
                </c:pt>
                <c:pt idx="2936">
                  <c:v>42253.783750000002</c:v>
                </c:pt>
                <c:pt idx="2937">
                  <c:v>42253.804583333331</c:v>
                </c:pt>
                <c:pt idx="2938">
                  <c:v>42253.825416666667</c:v>
                </c:pt>
                <c:pt idx="2939">
                  <c:v>42253.846250000002</c:v>
                </c:pt>
                <c:pt idx="2940">
                  <c:v>42253.867083333331</c:v>
                </c:pt>
                <c:pt idx="2941">
                  <c:v>42253.887916666667</c:v>
                </c:pt>
                <c:pt idx="2942">
                  <c:v>42253.908750000002</c:v>
                </c:pt>
                <c:pt idx="2943">
                  <c:v>42253.929583333331</c:v>
                </c:pt>
                <c:pt idx="2944">
                  <c:v>42253.950416666667</c:v>
                </c:pt>
                <c:pt idx="2945">
                  <c:v>42253.971250000002</c:v>
                </c:pt>
                <c:pt idx="2946">
                  <c:v>42253.992083333331</c:v>
                </c:pt>
                <c:pt idx="2947">
                  <c:v>42254.012916666667</c:v>
                </c:pt>
                <c:pt idx="2948">
                  <c:v>42254.033750000002</c:v>
                </c:pt>
                <c:pt idx="2949">
                  <c:v>42254.054583333331</c:v>
                </c:pt>
                <c:pt idx="2950">
                  <c:v>42254.075416666667</c:v>
                </c:pt>
                <c:pt idx="2951">
                  <c:v>42254.096250000002</c:v>
                </c:pt>
                <c:pt idx="2952">
                  <c:v>42254.117083333331</c:v>
                </c:pt>
                <c:pt idx="2953">
                  <c:v>42254.137916666667</c:v>
                </c:pt>
                <c:pt idx="2954">
                  <c:v>42254.158750000002</c:v>
                </c:pt>
                <c:pt idx="2955">
                  <c:v>42254.179583333331</c:v>
                </c:pt>
                <c:pt idx="2956">
                  <c:v>42254.200416666667</c:v>
                </c:pt>
                <c:pt idx="2957">
                  <c:v>42254.221250000002</c:v>
                </c:pt>
                <c:pt idx="2958">
                  <c:v>42254.242083333331</c:v>
                </c:pt>
                <c:pt idx="2959">
                  <c:v>42254.262916666667</c:v>
                </c:pt>
                <c:pt idx="2960">
                  <c:v>42254.283750000002</c:v>
                </c:pt>
                <c:pt idx="2961">
                  <c:v>42254.304583333331</c:v>
                </c:pt>
                <c:pt idx="2962">
                  <c:v>42254.325416666667</c:v>
                </c:pt>
                <c:pt idx="2963">
                  <c:v>42254.346250000002</c:v>
                </c:pt>
                <c:pt idx="2964">
                  <c:v>42254.367083333331</c:v>
                </c:pt>
                <c:pt idx="2965">
                  <c:v>42254.387916666667</c:v>
                </c:pt>
                <c:pt idx="2966">
                  <c:v>42254.408750000002</c:v>
                </c:pt>
                <c:pt idx="2967">
                  <c:v>42254.429583333331</c:v>
                </c:pt>
                <c:pt idx="2968">
                  <c:v>42254.450416666667</c:v>
                </c:pt>
                <c:pt idx="2969">
                  <c:v>42254.471250000002</c:v>
                </c:pt>
                <c:pt idx="2970">
                  <c:v>42254.492083333331</c:v>
                </c:pt>
                <c:pt idx="2971">
                  <c:v>42254.512916666667</c:v>
                </c:pt>
                <c:pt idx="2972">
                  <c:v>42254.533750000002</c:v>
                </c:pt>
                <c:pt idx="2973">
                  <c:v>42254.554583333331</c:v>
                </c:pt>
                <c:pt idx="2974">
                  <c:v>42254.575416666667</c:v>
                </c:pt>
                <c:pt idx="2975">
                  <c:v>42254.596250000002</c:v>
                </c:pt>
                <c:pt idx="2976">
                  <c:v>42254.617083333331</c:v>
                </c:pt>
                <c:pt idx="2977">
                  <c:v>42254.637916666667</c:v>
                </c:pt>
                <c:pt idx="2978">
                  <c:v>42254.658750000002</c:v>
                </c:pt>
                <c:pt idx="2979">
                  <c:v>42254.679583333331</c:v>
                </c:pt>
                <c:pt idx="2980">
                  <c:v>42254.700416666667</c:v>
                </c:pt>
                <c:pt idx="2981">
                  <c:v>42254.721250000002</c:v>
                </c:pt>
                <c:pt idx="2982">
                  <c:v>42254.742083333331</c:v>
                </c:pt>
                <c:pt idx="2983">
                  <c:v>42254.762916666667</c:v>
                </c:pt>
                <c:pt idx="2984">
                  <c:v>42254.783750000002</c:v>
                </c:pt>
                <c:pt idx="2985">
                  <c:v>42254.804583333331</c:v>
                </c:pt>
                <c:pt idx="2986">
                  <c:v>42254.825416666667</c:v>
                </c:pt>
                <c:pt idx="2987">
                  <c:v>42254.846250000002</c:v>
                </c:pt>
                <c:pt idx="2988">
                  <c:v>42254.867083333331</c:v>
                </c:pt>
                <c:pt idx="2989">
                  <c:v>42254.887916666667</c:v>
                </c:pt>
                <c:pt idx="2990">
                  <c:v>42254.908750000002</c:v>
                </c:pt>
                <c:pt idx="2991">
                  <c:v>42254.929583333331</c:v>
                </c:pt>
                <c:pt idx="2992">
                  <c:v>42254.950416666667</c:v>
                </c:pt>
                <c:pt idx="2993">
                  <c:v>42254.971250000002</c:v>
                </c:pt>
                <c:pt idx="2994">
                  <c:v>42254.992083333331</c:v>
                </c:pt>
                <c:pt idx="2995">
                  <c:v>42255.012916666667</c:v>
                </c:pt>
                <c:pt idx="2996">
                  <c:v>42255.033750000002</c:v>
                </c:pt>
                <c:pt idx="2997">
                  <c:v>42255.054583333331</c:v>
                </c:pt>
                <c:pt idx="2998">
                  <c:v>42255.075416666667</c:v>
                </c:pt>
                <c:pt idx="2999">
                  <c:v>42255.096250000002</c:v>
                </c:pt>
                <c:pt idx="3000">
                  <c:v>42255.117083333331</c:v>
                </c:pt>
                <c:pt idx="3001">
                  <c:v>42255.137916666667</c:v>
                </c:pt>
                <c:pt idx="3002">
                  <c:v>42255.158750000002</c:v>
                </c:pt>
                <c:pt idx="3003">
                  <c:v>42255.179583333331</c:v>
                </c:pt>
                <c:pt idx="3004">
                  <c:v>42255.200416666667</c:v>
                </c:pt>
                <c:pt idx="3005">
                  <c:v>42255.221250000002</c:v>
                </c:pt>
                <c:pt idx="3006">
                  <c:v>42255.242083333331</c:v>
                </c:pt>
                <c:pt idx="3007">
                  <c:v>42255.262916666667</c:v>
                </c:pt>
                <c:pt idx="3008">
                  <c:v>42255.283750000002</c:v>
                </c:pt>
                <c:pt idx="3009">
                  <c:v>42255.304583333331</c:v>
                </c:pt>
                <c:pt idx="3010">
                  <c:v>42255.325416666667</c:v>
                </c:pt>
                <c:pt idx="3011">
                  <c:v>42255.346250000002</c:v>
                </c:pt>
                <c:pt idx="3012">
                  <c:v>42255.367083333331</c:v>
                </c:pt>
                <c:pt idx="3013">
                  <c:v>42255.387916666667</c:v>
                </c:pt>
                <c:pt idx="3014">
                  <c:v>42255.408750000002</c:v>
                </c:pt>
                <c:pt idx="3015">
                  <c:v>42255.429583333331</c:v>
                </c:pt>
                <c:pt idx="3016">
                  <c:v>42255.450416666667</c:v>
                </c:pt>
                <c:pt idx="3017">
                  <c:v>42255.471250000002</c:v>
                </c:pt>
                <c:pt idx="3018">
                  <c:v>42255.492083333331</c:v>
                </c:pt>
                <c:pt idx="3019">
                  <c:v>42255.512916666667</c:v>
                </c:pt>
                <c:pt idx="3020">
                  <c:v>42255.533750000002</c:v>
                </c:pt>
                <c:pt idx="3021">
                  <c:v>42255.554583333331</c:v>
                </c:pt>
                <c:pt idx="3022">
                  <c:v>42255.575416666667</c:v>
                </c:pt>
                <c:pt idx="3023">
                  <c:v>42255.596250000002</c:v>
                </c:pt>
                <c:pt idx="3024">
                  <c:v>42255.617083333331</c:v>
                </c:pt>
                <c:pt idx="3025">
                  <c:v>42255.637916666667</c:v>
                </c:pt>
                <c:pt idx="3026">
                  <c:v>42255.658750000002</c:v>
                </c:pt>
                <c:pt idx="3027">
                  <c:v>42255.679583333331</c:v>
                </c:pt>
                <c:pt idx="3028">
                  <c:v>42255.700416666667</c:v>
                </c:pt>
                <c:pt idx="3029">
                  <c:v>42255.721250000002</c:v>
                </c:pt>
                <c:pt idx="3030">
                  <c:v>42255.742083333331</c:v>
                </c:pt>
                <c:pt idx="3031">
                  <c:v>42255.762916666667</c:v>
                </c:pt>
                <c:pt idx="3032">
                  <c:v>42255.783750000002</c:v>
                </c:pt>
                <c:pt idx="3033">
                  <c:v>42255.804583333331</c:v>
                </c:pt>
                <c:pt idx="3034">
                  <c:v>42255.825416666667</c:v>
                </c:pt>
                <c:pt idx="3035">
                  <c:v>42255.846250000002</c:v>
                </c:pt>
                <c:pt idx="3036">
                  <c:v>42255.867083333331</c:v>
                </c:pt>
                <c:pt idx="3037">
                  <c:v>42255.887916666667</c:v>
                </c:pt>
                <c:pt idx="3038">
                  <c:v>42255.908750000002</c:v>
                </c:pt>
                <c:pt idx="3039">
                  <c:v>42255.929583333331</c:v>
                </c:pt>
                <c:pt idx="3040">
                  <c:v>42255.950416666667</c:v>
                </c:pt>
                <c:pt idx="3041">
                  <c:v>42255.971250000002</c:v>
                </c:pt>
                <c:pt idx="3042">
                  <c:v>42255.992083333331</c:v>
                </c:pt>
                <c:pt idx="3043">
                  <c:v>42256.012916666667</c:v>
                </c:pt>
                <c:pt idx="3044">
                  <c:v>42256.033750000002</c:v>
                </c:pt>
                <c:pt idx="3045">
                  <c:v>42256.054583333331</c:v>
                </c:pt>
                <c:pt idx="3046">
                  <c:v>42256.075416666667</c:v>
                </c:pt>
                <c:pt idx="3047">
                  <c:v>42256.096250000002</c:v>
                </c:pt>
                <c:pt idx="3048">
                  <c:v>42256.117083333331</c:v>
                </c:pt>
                <c:pt idx="3049">
                  <c:v>42256.137916666667</c:v>
                </c:pt>
                <c:pt idx="3050">
                  <c:v>42256.158750000002</c:v>
                </c:pt>
                <c:pt idx="3051">
                  <c:v>42256.179583333331</c:v>
                </c:pt>
                <c:pt idx="3052">
                  <c:v>42256.200416666667</c:v>
                </c:pt>
                <c:pt idx="3053">
                  <c:v>42256.221250000002</c:v>
                </c:pt>
                <c:pt idx="3054">
                  <c:v>42256.242083333331</c:v>
                </c:pt>
                <c:pt idx="3055">
                  <c:v>42256.262916666667</c:v>
                </c:pt>
                <c:pt idx="3056">
                  <c:v>42256.283750000002</c:v>
                </c:pt>
                <c:pt idx="3057">
                  <c:v>42256.304583333331</c:v>
                </c:pt>
                <c:pt idx="3058">
                  <c:v>42256.325416666667</c:v>
                </c:pt>
                <c:pt idx="3059">
                  <c:v>42256.346250000002</c:v>
                </c:pt>
                <c:pt idx="3060">
                  <c:v>42256.367083333331</c:v>
                </c:pt>
                <c:pt idx="3061">
                  <c:v>42256.387916666667</c:v>
                </c:pt>
                <c:pt idx="3062">
                  <c:v>42256.408750000002</c:v>
                </c:pt>
                <c:pt idx="3063">
                  <c:v>42256.429583333331</c:v>
                </c:pt>
                <c:pt idx="3064">
                  <c:v>42256.450416666667</c:v>
                </c:pt>
                <c:pt idx="3065">
                  <c:v>42256.471250000002</c:v>
                </c:pt>
                <c:pt idx="3066">
                  <c:v>42256.492083333331</c:v>
                </c:pt>
                <c:pt idx="3067">
                  <c:v>42256.512916666667</c:v>
                </c:pt>
                <c:pt idx="3068">
                  <c:v>42256.533750000002</c:v>
                </c:pt>
                <c:pt idx="3069">
                  <c:v>42256.554583333331</c:v>
                </c:pt>
                <c:pt idx="3070">
                  <c:v>42256.575416666667</c:v>
                </c:pt>
                <c:pt idx="3071">
                  <c:v>42256.596250000002</c:v>
                </c:pt>
                <c:pt idx="3072">
                  <c:v>42256.617083333331</c:v>
                </c:pt>
                <c:pt idx="3073">
                  <c:v>42256.637916666667</c:v>
                </c:pt>
                <c:pt idx="3074">
                  <c:v>42256.658750000002</c:v>
                </c:pt>
                <c:pt idx="3075">
                  <c:v>42256.679583333331</c:v>
                </c:pt>
                <c:pt idx="3076">
                  <c:v>42256.700416666667</c:v>
                </c:pt>
                <c:pt idx="3077">
                  <c:v>42256.721250000002</c:v>
                </c:pt>
                <c:pt idx="3078">
                  <c:v>42256.742083333331</c:v>
                </c:pt>
                <c:pt idx="3079">
                  <c:v>42256.762916666667</c:v>
                </c:pt>
                <c:pt idx="3080">
                  <c:v>42256.783750000002</c:v>
                </c:pt>
                <c:pt idx="3081">
                  <c:v>42256.804583333331</c:v>
                </c:pt>
                <c:pt idx="3082">
                  <c:v>42256.825416666667</c:v>
                </c:pt>
                <c:pt idx="3083">
                  <c:v>42256.846250000002</c:v>
                </c:pt>
                <c:pt idx="3084">
                  <c:v>42256.867083333331</c:v>
                </c:pt>
                <c:pt idx="3085">
                  <c:v>42256.887916666667</c:v>
                </c:pt>
                <c:pt idx="3086">
                  <c:v>42256.908750000002</c:v>
                </c:pt>
                <c:pt idx="3087">
                  <c:v>42256.929583333331</c:v>
                </c:pt>
                <c:pt idx="3088">
                  <c:v>42256.950416666667</c:v>
                </c:pt>
                <c:pt idx="3089">
                  <c:v>42256.971250000002</c:v>
                </c:pt>
                <c:pt idx="3090">
                  <c:v>42256.992083333331</c:v>
                </c:pt>
                <c:pt idx="3091">
                  <c:v>42257.012916666667</c:v>
                </c:pt>
                <c:pt idx="3092">
                  <c:v>42257.033750000002</c:v>
                </c:pt>
                <c:pt idx="3093">
                  <c:v>42257.054583333331</c:v>
                </c:pt>
                <c:pt idx="3094">
                  <c:v>42257.075416666667</c:v>
                </c:pt>
                <c:pt idx="3095">
                  <c:v>42257.096250000002</c:v>
                </c:pt>
                <c:pt idx="3096">
                  <c:v>42257.117083333331</c:v>
                </c:pt>
                <c:pt idx="3097">
                  <c:v>42257.137916666667</c:v>
                </c:pt>
                <c:pt idx="3098">
                  <c:v>42257.158750000002</c:v>
                </c:pt>
                <c:pt idx="3099">
                  <c:v>42257.179583333331</c:v>
                </c:pt>
                <c:pt idx="3100">
                  <c:v>42257.200416666667</c:v>
                </c:pt>
                <c:pt idx="3101">
                  <c:v>42257.221250000002</c:v>
                </c:pt>
                <c:pt idx="3102">
                  <c:v>42257.242083333331</c:v>
                </c:pt>
                <c:pt idx="3103">
                  <c:v>42257.262916666667</c:v>
                </c:pt>
                <c:pt idx="3104">
                  <c:v>42257.283750000002</c:v>
                </c:pt>
                <c:pt idx="3105">
                  <c:v>42257.304583333331</c:v>
                </c:pt>
                <c:pt idx="3106">
                  <c:v>42257.325416666667</c:v>
                </c:pt>
                <c:pt idx="3107">
                  <c:v>42257.346250000002</c:v>
                </c:pt>
                <c:pt idx="3108">
                  <c:v>42257.367083333331</c:v>
                </c:pt>
                <c:pt idx="3109">
                  <c:v>42257.387916666667</c:v>
                </c:pt>
                <c:pt idx="3110">
                  <c:v>42257.408750000002</c:v>
                </c:pt>
                <c:pt idx="3111">
                  <c:v>42257.429583333331</c:v>
                </c:pt>
                <c:pt idx="3112">
                  <c:v>42257.450416666667</c:v>
                </c:pt>
                <c:pt idx="3113">
                  <c:v>42257.471250000002</c:v>
                </c:pt>
                <c:pt idx="3114">
                  <c:v>42257.492083333331</c:v>
                </c:pt>
                <c:pt idx="3115">
                  <c:v>42257.512916666667</c:v>
                </c:pt>
                <c:pt idx="3116">
                  <c:v>42257.533750000002</c:v>
                </c:pt>
                <c:pt idx="3117">
                  <c:v>42257.554583333331</c:v>
                </c:pt>
                <c:pt idx="3118">
                  <c:v>42257.575416666667</c:v>
                </c:pt>
                <c:pt idx="3119">
                  <c:v>42257.596250000002</c:v>
                </c:pt>
                <c:pt idx="3120">
                  <c:v>42257.617083333331</c:v>
                </c:pt>
                <c:pt idx="3121">
                  <c:v>42257.637916666667</c:v>
                </c:pt>
                <c:pt idx="3122">
                  <c:v>42257.658750000002</c:v>
                </c:pt>
                <c:pt idx="3123">
                  <c:v>42257.679583333331</c:v>
                </c:pt>
                <c:pt idx="3124">
                  <c:v>42257.700416666667</c:v>
                </c:pt>
                <c:pt idx="3125">
                  <c:v>42257.721250000002</c:v>
                </c:pt>
                <c:pt idx="3126">
                  <c:v>42257.742083333331</c:v>
                </c:pt>
                <c:pt idx="3127">
                  <c:v>42257.762916666667</c:v>
                </c:pt>
                <c:pt idx="3128">
                  <c:v>42257.783750000002</c:v>
                </c:pt>
                <c:pt idx="3129">
                  <c:v>42257.804583333331</c:v>
                </c:pt>
                <c:pt idx="3130">
                  <c:v>42257.825416666667</c:v>
                </c:pt>
                <c:pt idx="3131">
                  <c:v>42257.846250000002</c:v>
                </c:pt>
                <c:pt idx="3132">
                  <c:v>42257.867083333331</c:v>
                </c:pt>
                <c:pt idx="3133">
                  <c:v>42257.887916666667</c:v>
                </c:pt>
                <c:pt idx="3134">
                  <c:v>42257.908750000002</c:v>
                </c:pt>
                <c:pt idx="3135">
                  <c:v>42257.929583333331</c:v>
                </c:pt>
                <c:pt idx="3136">
                  <c:v>42257.950416666667</c:v>
                </c:pt>
                <c:pt idx="3137">
                  <c:v>42257.971250000002</c:v>
                </c:pt>
                <c:pt idx="3138">
                  <c:v>42257.992083333331</c:v>
                </c:pt>
                <c:pt idx="3139">
                  <c:v>42258.012916666667</c:v>
                </c:pt>
                <c:pt idx="3140">
                  <c:v>42258.033750000002</c:v>
                </c:pt>
                <c:pt idx="3141">
                  <c:v>42258.054583333331</c:v>
                </c:pt>
                <c:pt idx="3142">
                  <c:v>42258.075416666667</c:v>
                </c:pt>
                <c:pt idx="3143">
                  <c:v>42258.096250000002</c:v>
                </c:pt>
                <c:pt idx="3144">
                  <c:v>42258.117083333331</c:v>
                </c:pt>
                <c:pt idx="3145">
                  <c:v>42258.137916666667</c:v>
                </c:pt>
                <c:pt idx="3146">
                  <c:v>42258.158750000002</c:v>
                </c:pt>
                <c:pt idx="3147">
                  <c:v>42258.179583333331</c:v>
                </c:pt>
                <c:pt idx="3148">
                  <c:v>42258.200416666667</c:v>
                </c:pt>
                <c:pt idx="3149">
                  <c:v>42258.221250000002</c:v>
                </c:pt>
                <c:pt idx="3150">
                  <c:v>42258.242083333331</c:v>
                </c:pt>
                <c:pt idx="3151">
                  <c:v>42258.262916666667</c:v>
                </c:pt>
                <c:pt idx="3152">
                  <c:v>42258.283750000002</c:v>
                </c:pt>
                <c:pt idx="3153">
                  <c:v>42258.304583333331</c:v>
                </c:pt>
                <c:pt idx="3154">
                  <c:v>42258.325416666667</c:v>
                </c:pt>
                <c:pt idx="3155">
                  <c:v>42258.346250000002</c:v>
                </c:pt>
                <c:pt idx="3156">
                  <c:v>42258.367083333331</c:v>
                </c:pt>
                <c:pt idx="3157">
                  <c:v>42258.387916666667</c:v>
                </c:pt>
                <c:pt idx="3158">
                  <c:v>42258.408750000002</c:v>
                </c:pt>
                <c:pt idx="3159">
                  <c:v>42258.429583333331</c:v>
                </c:pt>
                <c:pt idx="3160">
                  <c:v>42258.450416666667</c:v>
                </c:pt>
                <c:pt idx="3161">
                  <c:v>42258.471250000002</c:v>
                </c:pt>
                <c:pt idx="3162">
                  <c:v>42258.492083333331</c:v>
                </c:pt>
                <c:pt idx="3163">
                  <c:v>42258.512916666667</c:v>
                </c:pt>
                <c:pt idx="3164">
                  <c:v>42258.533750000002</c:v>
                </c:pt>
                <c:pt idx="3165">
                  <c:v>42258.554583333331</c:v>
                </c:pt>
                <c:pt idx="3166">
                  <c:v>42258.575416666667</c:v>
                </c:pt>
                <c:pt idx="3167">
                  <c:v>42258.596250000002</c:v>
                </c:pt>
                <c:pt idx="3168">
                  <c:v>42258.617083333331</c:v>
                </c:pt>
                <c:pt idx="3169">
                  <c:v>42258.637916666667</c:v>
                </c:pt>
                <c:pt idx="3170">
                  <c:v>42258.658750000002</c:v>
                </c:pt>
                <c:pt idx="3171">
                  <c:v>42258.679583333331</c:v>
                </c:pt>
                <c:pt idx="3172">
                  <c:v>42258.700416666667</c:v>
                </c:pt>
                <c:pt idx="3173">
                  <c:v>42258.721250000002</c:v>
                </c:pt>
                <c:pt idx="3174">
                  <c:v>42258.742083333331</c:v>
                </c:pt>
                <c:pt idx="3175">
                  <c:v>42258.762916666667</c:v>
                </c:pt>
                <c:pt idx="3176">
                  <c:v>42258.783750000002</c:v>
                </c:pt>
                <c:pt idx="3177">
                  <c:v>42258.804583333331</c:v>
                </c:pt>
                <c:pt idx="3178">
                  <c:v>42258.825416666667</c:v>
                </c:pt>
                <c:pt idx="3179">
                  <c:v>42258.846250000002</c:v>
                </c:pt>
                <c:pt idx="3180">
                  <c:v>42258.867083333331</c:v>
                </c:pt>
                <c:pt idx="3181">
                  <c:v>42258.887916666667</c:v>
                </c:pt>
                <c:pt idx="3182">
                  <c:v>42258.908750000002</c:v>
                </c:pt>
                <c:pt idx="3183">
                  <c:v>42258.929583333331</c:v>
                </c:pt>
                <c:pt idx="3184">
                  <c:v>42258.950416666667</c:v>
                </c:pt>
                <c:pt idx="3185">
                  <c:v>42258.971250000002</c:v>
                </c:pt>
                <c:pt idx="3186">
                  <c:v>42258.992083333331</c:v>
                </c:pt>
                <c:pt idx="3187">
                  <c:v>42259.012916666667</c:v>
                </c:pt>
                <c:pt idx="3188">
                  <c:v>42259.033750000002</c:v>
                </c:pt>
                <c:pt idx="3189">
                  <c:v>42259.054583333331</c:v>
                </c:pt>
                <c:pt idx="3190">
                  <c:v>42259.075416666667</c:v>
                </c:pt>
                <c:pt idx="3191">
                  <c:v>42259.096250000002</c:v>
                </c:pt>
                <c:pt idx="3192">
                  <c:v>42259.117083333331</c:v>
                </c:pt>
                <c:pt idx="3193">
                  <c:v>42259.137916666667</c:v>
                </c:pt>
                <c:pt idx="3194">
                  <c:v>42259.158750000002</c:v>
                </c:pt>
                <c:pt idx="3195">
                  <c:v>42259.179583333331</c:v>
                </c:pt>
                <c:pt idx="3196">
                  <c:v>42259.200416666667</c:v>
                </c:pt>
                <c:pt idx="3197">
                  <c:v>42259.221250000002</c:v>
                </c:pt>
                <c:pt idx="3198">
                  <c:v>42259.242083333331</c:v>
                </c:pt>
                <c:pt idx="3199">
                  <c:v>42259.262916666667</c:v>
                </c:pt>
                <c:pt idx="3200">
                  <c:v>42259.283750000002</c:v>
                </c:pt>
                <c:pt idx="3201">
                  <c:v>42259.304583333331</c:v>
                </c:pt>
                <c:pt idx="3202">
                  <c:v>42259.325416666667</c:v>
                </c:pt>
                <c:pt idx="3203">
                  <c:v>42259.346250000002</c:v>
                </c:pt>
                <c:pt idx="3204">
                  <c:v>42259.367083333331</c:v>
                </c:pt>
                <c:pt idx="3205">
                  <c:v>42259.387916666667</c:v>
                </c:pt>
                <c:pt idx="3206">
                  <c:v>42259.408750000002</c:v>
                </c:pt>
                <c:pt idx="3207">
                  <c:v>42259.429583333331</c:v>
                </c:pt>
                <c:pt idx="3208">
                  <c:v>42259.450416666667</c:v>
                </c:pt>
                <c:pt idx="3209">
                  <c:v>42259.471250000002</c:v>
                </c:pt>
                <c:pt idx="3210">
                  <c:v>42259.492083333331</c:v>
                </c:pt>
                <c:pt idx="3211">
                  <c:v>42259.512916666667</c:v>
                </c:pt>
                <c:pt idx="3212">
                  <c:v>42259.533750000002</c:v>
                </c:pt>
                <c:pt idx="3213">
                  <c:v>42259.554583333331</c:v>
                </c:pt>
                <c:pt idx="3214">
                  <c:v>42259.575416666667</c:v>
                </c:pt>
                <c:pt idx="3215">
                  <c:v>42259.596250000002</c:v>
                </c:pt>
                <c:pt idx="3216">
                  <c:v>42259.617083333331</c:v>
                </c:pt>
                <c:pt idx="3217">
                  <c:v>42259.637916666667</c:v>
                </c:pt>
                <c:pt idx="3218">
                  <c:v>42259.658750000002</c:v>
                </c:pt>
                <c:pt idx="3219">
                  <c:v>42259.679583333331</c:v>
                </c:pt>
                <c:pt idx="3220">
                  <c:v>42259.700416666667</c:v>
                </c:pt>
                <c:pt idx="3221">
                  <c:v>42259.721250000002</c:v>
                </c:pt>
                <c:pt idx="3222">
                  <c:v>42259.742083333331</c:v>
                </c:pt>
                <c:pt idx="3223">
                  <c:v>42259.762916666667</c:v>
                </c:pt>
                <c:pt idx="3224">
                  <c:v>42259.783750000002</c:v>
                </c:pt>
                <c:pt idx="3225">
                  <c:v>42259.804583333331</c:v>
                </c:pt>
                <c:pt idx="3226">
                  <c:v>42259.825416666667</c:v>
                </c:pt>
                <c:pt idx="3227">
                  <c:v>42259.846250000002</c:v>
                </c:pt>
                <c:pt idx="3228">
                  <c:v>42259.867083333331</c:v>
                </c:pt>
                <c:pt idx="3229">
                  <c:v>42259.887916666667</c:v>
                </c:pt>
                <c:pt idx="3230">
                  <c:v>42259.908750000002</c:v>
                </c:pt>
                <c:pt idx="3231">
                  <c:v>42259.929583333331</c:v>
                </c:pt>
                <c:pt idx="3232">
                  <c:v>42259.950416666667</c:v>
                </c:pt>
                <c:pt idx="3233">
                  <c:v>42259.971250000002</c:v>
                </c:pt>
                <c:pt idx="3234">
                  <c:v>42259.992083333331</c:v>
                </c:pt>
                <c:pt idx="3235">
                  <c:v>42260.012916666667</c:v>
                </c:pt>
                <c:pt idx="3236">
                  <c:v>42260.033750000002</c:v>
                </c:pt>
                <c:pt idx="3237">
                  <c:v>42260.054583333331</c:v>
                </c:pt>
                <c:pt idx="3238">
                  <c:v>42260.075416666667</c:v>
                </c:pt>
                <c:pt idx="3239">
                  <c:v>42260.096250000002</c:v>
                </c:pt>
                <c:pt idx="3240">
                  <c:v>42260.117083333331</c:v>
                </c:pt>
                <c:pt idx="3241">
                  <c:v>42260.137916666667</c:v>
                </c:pt>
                <c:pt idx="3242">
                  <c:v>42260.158750000002</c:v>
                </c:pt>
                <c:pt idx="3243">
                  <c:v>42260.179583333331</c:v>
                </c:pt>
                <c:pt idx="3244">
                  <c:v>42260.200416666667</c:v>
                </c:pt>
                <c:pt idx="3245">
                  <c:v>42260.221250000002</c:v>
                </c:pt>
                <c:pt idx="3246">
                  <c:v>42260.242083333331</c:v>
                </c:pt>
                <c:pt idx="3247">
                  <c:v>42260.262916666667</c:v>
                </c:pt>
                <c:pt idx="3248">
                  <c:v>42260.283750000002</c:v>
                </c:pt>
                <c:pt idx="3249">
                  <c:v>42260.304583333331</c:v>
                </c:pt>
                <c:pt idx="3250">
                  <c:v>42260.325416666667</c:v>
                </c:pt>
                <c:pt idx="3251">
                  <c:v>42260.346250000002</c:v>
                </c:pt>
                <c:pt idx="3252">
                  <c:v>42260.367083333331</c:v>
                </c:pt>
                <c:pt idx="3253">
                  <c:v>42260.387916666667</c:v>
                </c:pt>
                <c:pt idx="3254">
                  <c:v>42260.408750000002</c:v>
                </c:pt>
                <c:pt idx="3255">
                  <c:v>42260.429583333331</c:v>
                </c:pt>
                <c:pt idx="3256">
                  <c:v>42260.450416666667</c:v>
                </c:pt>
                <c:pt idx="3257">
                  <c:v>42260.471250000002</c:v>
                </c:pt>
                <c:pt idx="3258">
                  <c:v>42260.492083333331</c:v>
                </c:pt>
                <c:pt idx="3259">
                  <c:v>42260.512916666667</c:v>
                </c:pt>
                <c:pt idx="3260">
                  <c:v>42260.533750000002</c:v>
                </c:pt>
                <c:pt idx="3261">
                  <c:v>42260.554583333331</c:v>
                </c:pt>
                <c:pt idx="3262">
                  <c:v>42260.575416666667</c:v>
                </c:pt>
                <c:pt idx="3263">
                  <c:v>42260.596250000002</c:v>
                </c:pt>
                <c:pt idx="3264">
                  <c:v>42260.617083333331</c:v>
                </c:pt>
                <c:pt idx="3265">
                  <c:v>42260.637916666667</c:v>
                </c:pt>
                <c:pt idx="3266">
                  <c:v>42260.658750000002</c:v>
                </c:pt>
                <c:pt idx="3267">
                  <c:v>42260.679583333331</c:v>
                </c:pt>
                <c:pt idx="3268">
                  <c:v>42260.700416666667</c:v>
                </c:pt>
                <c:pt idx="3269">
                  <c:v>42260.721250000002</c:v>
                </c:pt>
                <c:pt idx="3270">
                  <c:v>42260.742083333331</c:v>
                </c:pt>
                <c:pt idx="3271">
                  <c:v>42260.762916666667</c:v>
                </c:pt>
                <c:pt idx="3272">
                  <c:v>42260.783750000002</c:v>
                </c:pt>
                <c:pt idx="3273">
                  <c:v>42260.804583333331</c:v>
                </c:pt>
                <c:pt idx="3274">
                  <c:v>42260.825416666667</c:v>
                </c:pt>
                <c:pt idx="3275">
                  <c:v>42260.846250000002</c:v>
                </c:pt>
                <c:pt idx="3276">
                  <c:v>42260.867083333331</c:v>
                </c:pt>
                <c:pt idx="3277">
                  <c:v>42260.887916666667</c:v>
                </c:pt>
                <c:pt idx="3278">
                  <c:v>42260.908750000002</c:v>
                </c:pt>
                <c:pt idx="3279">
                  <c:v>42260.929583333331</c:v>
                </c:pt>
                <c:pt idx="3280">
                  <c:v>42260.950416666667</c:v>
                </c:pt>
                <c:pt idx="3281">
                  <c:v>42260.971250000002</c:v>
                </c:pt>
                <c:pt idx="3282">
                  <c:v>42260.992083333331</c:v>
                </c:pt>
                <c:pt idx="3283">
                  <c:v>42261.012916666667</c:v>
                </c:pt>
                <c:pt idx="3284">
                  <c:v>42261.033750000002</c:v>
                </c:pt>
                <c:pt idx="3285">
                  <c:v>42261.054583333331</c:v>
                </c:pt>
                <c:pt idx="3286">
                  <c:v>42261.075416666667</c:v>
                </c:pt>
                <c:pt idx="3287">
                  <c:v>42261.096250000002</c:v>
                </c:pt>
                <c:pt idx="3288">
                  <c:v>42261.117083333331</c:v>
                </c:pt>
                <c:pt idx="3289">
                  <c:v>42261.137916666667</c:v>
                </c:pt>
                <c:pt idx="3290">
                  <c:v>42261.158750000002</c:v>
                </c:pt>
                <c:pt idx="3291">
                  <c:v>42261.179583333331</c:v>
                </c:pt>
                <c:pt idx="3292">
                  <c:v>42261.200416666667</c:v>
                </c:pt>
                <c:pt idx="3293">
                  <c:v>42261.221250000002</c:v>
                </c:pt>
                <c:pt idx="3294">
                  <c:v>42261.242083333331</c:v>
                </c:pt>
                <c:pt idx="3295">
                  <c:v>42261.262916666667</c:v>
                </c:pt>
                <c:pt idx="3296">
                  <c:v>42261.283750000002</c:v>
                </c:pt>
                <c:pt idx="3297">
                  <c:v>42261.304583333331</c:v>
                </c:pt>
                <c:pt idx="3298">
                  <c:v>42261.325416666667</c:v>
                </c:pt>
                <c:pt idx="3299">
                  <c:v>42261.346250000002</c:v>
                </c:pt>
                <c:pt idx="3300">
                  <c:v>42261.367083333331</c:v>
                </c:pt>
                <c:pt idx="3301">
                  <c:v>42261.387916666667</c:v>
                </c:pt>
                <c:pt idx="3302">
                  <c:v>42261.408750000002</c:v>
                </c:pt>
                <c:pt idx="3303">
                  <c:v>42261.429583333331</c:v>
                </c:pt>
                <c:pt idx="3304">
                  <c:v>42261.450416666667</c:v>
                </c:pt>
                <c:pt idx="3305">
                  <c:v>42261.471250000002</c:v>
                </c:pt>
                <c:pt idx="3306">
                  <c:v>42261.492083333331</c:v>
                </c:pt>
                <c:pt idx="3307">
                  <c:v>42261.512916666667</c:v>
                </c:pt>
                <c:pt idx="3308">
                  <c:v>42261.533750000002</c:v>
                </c:pt>
                <c:pt idx="3309">
                  <c:v>42261.554583333331</c:v>
                </c:pt>
                <c:pt idx="3310">
                  <c:v>42261.575416666667</c:v>
                </c:pt>
                <c:pt idx="3311">
                  <c:v>42261.596250000002</c:v>
                </c:pt>
                <c:pt idx="3312">
                  <c:v>42261.617083333331</c:v>
                </c:pt>
                <c:pt idx="3313">
                  <c:v>42261.637916666667</c:v>
                </c:pt>
                <c:pt idx="3314">
                  <c:v>42261.658750000002</c:v>
                </c:pt>
                <c:pt idx="3315">
                  <c:v>42261.679583333331</c:v>
                </c:pt>
                <c:pt idx="3316">
                  <c:v>42261.700416666667</c:v>
                </c:pt>
                <c:pt idx="3317">
                  <c:v>42261.721250000002</c:v>
                </c:pt>
                <c:pt idx="3318">
                  <c:v>42261.742083333331</c:v>
                </c:pt>
                <c:pt idx="3319">
                  <c:v>42261.762916666667</c:v>
                </c:pt>
                <c:pt idx="3320">
                  <c:v>42261.783750000002</c:v>
                </c:pt>
                <c:pt idx="3321">
                  <c:v>42261.804583333331</c:v>
                </c:pt>
                <c:pt idx="3322">
                  <c:v>42261.825416666667</c:v>
                </c:pt>
                <c:pt idx="3323">
                  <c:v>42261.846250000002</c:v>
                </c:pt>
                <c:pt idx="3324">
                  <c:v>42261.867083333331</c:v>
                </c:pt>
                <c:pt idx="3325">
                  <c:v>42261.887916666667</c:v>
                </c:pt>
                <c:pt idx="3326">
                  <c:v>42261.908750000002</c:v>
                </c:pt>
                <c:pt idx="3327">
                  <c:v>42261.929583333331</c:v>
                </c:pt>
                <c:pt idx="3328">
                  <c:v>42261.950416666667</c:v>
                </c:pt>
                <c:pt idx="3329">
                  <c:v>42261.971250000002</c:v>
                </c:pt>
                <c:pt idx="3330">
                  <c:v>42261.992083333331</c:v>
                </c:pt>
                <c:pt idx="3331">
                  <c:v>42262.012916666667</c:v>
                </c:pt>
                <c:pt idx="3332">
                  <c:v>42262.033750000002</c:v>
                </c:pt>
                <c:pt idx="3333">
                  <c:v>42262.054583333331</c:v>
                </c:pt>
                <c:pt idx="3334">
                  <c:v>42262.075416666667</c:v>
                </c:pt>
                <c:pt idx="3335">
                  <c:v>42262.096250000002</c:v>
                </c:pt>
                <c:pt idx="3336">
                  <c:v>42262.117083333331</c:v>
                </c:pt>
                <c:pt idx="3337">
                  <c:v>42262.137916666667</c:v>
                </c:pt>
                <c:pt idx="3338">
                  <c:v>42262.158750000002</c:v>
                </c:pt>
                <c:pt idx="3339">
                  <c:v>42262.179583333331</c:v>
                </c:pt>
                <c:pt idx="3340">
                  <c:v>42262.200416666667</c:v>
                </c:pt>
                <c:pt idx="3341">
                  <c:v>42262.221250000002</c:v>
                </c:pt>
                <c:pt idx="3342">
                  <c:v>42262.242083333331</c:v>
                </c:pt>
                <c:pt idx="3343">
                  <c:v>42262.262916666667</c:v>
                </c:pt>
                <c:pt idx="3344">
                  <c:v>42262.283750000002</c:v>
                </c:pt>
                <c:pt idx="3345">
                  <c:v>42262.304583333331</c:v>
                </c:pt>
                <c:pt idx="3346">
                  <c:v>42262.325416666667</c:v>
                </c:pt>
                <c:pt idx="3347">
                  <c:v>42262.346250000002</c:v>
                </c:pt>
                <c:pt idx="3348">
                  <c:v>42262.367083333331</c:v>
                </c:pt>
                <c:pt idx="3349">
                  <c:v>42262.387916666667</c:v>
                </c:pt>
                <c:pt idx="3350">
                  <c:v>42262.408750000002</c:v>
                </c:pt>
                <c:pt idx="3351">
                  <c:v>42262.429583333331</c:v>
                </c:pt>
                <c:pt idx="3352">
                  <c:v>42262.450416666667</c:v>
                </c:pt>
                <c:pt idx="3353">
                  <c:v>42262.471250000002</c:v>
                </c:pt>
                <c:pt idx="3354">
                  <c:v>42262.492083333331</c:v>
                </c:pt>
                <c:pt idx="3355">
                  <c:v>42262.512916666667</c:v>
                </c:pt>
                <c:pt idx="3356">
                  <c:v>42262.533750000002</c:v>
                </c:pt>
                <c:pt idx="3357">
                  <c:v>42262.554583333331</c:v>
                </c:pt>
                <c:pt idx="3358">
                  <c:v>42262.575416666667</c:v>
                </c:pt>
                <c:pt idx="3359">
                  <c:v>42262.596250000002</c:v>
                </c:pt>
                <c:pt idx="3360">
                  <c:v>42262.617083333331</c:v>
                </c:pt>
                <c:pt idx="3361">
                  <c:v>42262.637916666667</c:v>
                </c:pt>
                <c:pt idx="3362">
                  <c:v>42262.658750000002</c:v>
                </c:pt>
                <c:pt idx="3363">
                  <c:v>42262.679583333331</c:v>
                </c:pt>
                <c:pt idx="3364">
                  <c:v>42262.700416666667</c:v>
                </c:pt>
                <c:pt idx="3365">
                  <c:v>42262.721250000002</c:v>
                </c:pt>
                <c:pt idx="3366">
                  <c:v>42262.742083333331</c:v>
                </c:pt>
                <c:pt idx="3367">
                  <c:v>42262.762916666667</c:v>
                </c:pt>
                <c:pt idx="3368">
                  <c:v>42262.783750000002</c:v>
                </c:pt>
                <c:pt idx="3369">
                  <c:v>42262.804583333331</c:v>
                </c:pt>
                <c:pt idx="3370">
                  <c:v>42262.825416666667</c:v>
                </c:pt>
                <c:pt idx="3371">
                  <c:v>42262.846250000002</c:v>
                </c:pt>
                <c:pt idx="3372">
                  <c:v>42262.867083333331</c:v>
                </c:pt>
                <c:pt idx="3373">
                  <c:v>42262.887916666667</c:v>
                </c:pt>
                <c:pt idx="3374">
                  <c:v>42262.908750000002</c:v>
                </c:pt>
                <c:pt idx="3375">
                  <c:v>42262.929583333331</c:v>
                </c:pt>
                <c:pt idx="3376">
                  <c:v>42262.950416666667</c:v>
                </c:pt>
                <c:pt idx="3377">
                  <c:v>42262.971250000002</c:v>
                </c:pt>
                <c:pt idx="3378">
                  <c:v>42262.992083333331</c:v>
                </c:pt>
                <c:pt idx="3379">
                  <c:v>42263.012916666667</c:v>
                </c:pt>
                <c:pt idx="3380">
                  <c:v>42263.033750000002</c:v>
                </c:pt>
                <c:pt idx="3381">
                  <c:v>42263.054583333331</c:v>
                </c:pt>
                <c:pt idx="3382">
                  <c:v>42263.075416666667</c:v>
                </c:pt>
                <c:pt idx="3383">
                  <c:v>42263.096250000002</c:v>
                </c:pt>
                <c:pt idx="3384">
                  <c:v>42263.117083333331</c:v>
                </c:pt>
                <c:pt idx="3385">
                  <c:v>42263.137916666667</c:v>
                </c:pt>
                <c:pt idx="3386">
                  <c:v>42263.158750000002</c:v>
                </c:pt>
                <c:pt idx="3387">
                  <c:v>42263.179583333331</c:v>
                </c:pt>
                <c:pt idx="3388">
                  <c:v>42263.200416666667</c:v>
                </c:pt>
                <c:pt idx="3389">
                  <c:v>42263.221250000002</c:v>
                </c:pt>
                <c:pt idx="3390">
                  <c:v>42263.242083333331</c:v>
                </c:pt>
                <c:pt idx="3391">
                  <c:v>42263.262916666667</c:v>
                </c:pt>
                <c:pt idx="3392">
                  <c:v>42263.283750000002</c:v>
                </c:pt>
                <c:pt idx="3393">
                  <c:v>42263.304583333331</c:v>
                </c:pt>
                <c:pt idx="3394">
                  <c:v>42263.325416666667</c:v>
                </c:pt>
                <c:pt idx="3395">
                  <c:v>42263.346250000002</c:v>
                </c:pt>
                <c:pt idx="3396">
                  <c:v>42263.367083333331</c:v>
                </c:pt>
                <c:pt idx="3397">
                  <c:v>42263.387916666667</c:v>
                </c:pt>
                <c:pt idx="3398">
                  <c:v>42263.408750000002</c:v>
                </c:pt>
                <c:pt idx="3399">
                  <c:v>42263.429583333331</c:v>
                </c:pt>
                <c:pt idx="3400">
                  <c:v>42263.450416666667</c:v>
                </c:pt>
                <c:pt idx="3401">
                  <c:v>42263.471250000002</c:v>
                </c:pt>
                <c:pt idx="3402">
                  <c:v>42263.492083333331</c:v>
                </c:pt>
                <c:pt idx="3403">
                  <c:v>42263.512916666667</c:v>
                </c:pt>
                <c:pt idx="3404">
                  <c:v>42263.533750000002</c:v>
                </c:pt>
                <c:pt idx="3405">
                  <c:v>42263.554583333331</c:v>
                </c:pt>
                <c:pt idx="3406">
                  <c:v>42263.575416666667</c:v>
                </c:pt>
                <c:pt idx="3407">
                  <c:v>42263.596250000002</c:v>
                </c:pt>
                <c:pt idx="3408">
                  <c:v>42263.617083333331</c:v>
                </c:pt>
                <c:pt idx="3409">
                  <c:v>42263.637916666667</c:v>
                </c:pt>
                <c:pt idx="3410">
                  <c:v>42263.658750000002</c:v>
                </c:pt>
                <c:pt idx="3411">
                  <c:v>42263.679583333331</c:v>
                </c:pt>
                <c:pt idx="3412">
                  <c:v>42263.700416666667</c:v>
                </c:pt>
                <c:pt idx="3413">
                  <c:v>42263.721250000002</c:v>
                </c:pt>
                <c:pt idx="3414">
                  <c:v>42263.742083333331</c:v>
                </c:pt>
                <c:pt idx="3415">
                  <c:v>42263.762916666667</c:v>
                </c:pt>
                <c:pt idx="3416">
                  <c:v>42263.783750000002</c:v>
                </c:pt>
                <c:pt idx="3417">
                  <c:v>42263.804583333331</c:v>
                </c:pt>
                <c:pt idx="3418">
                  <c:v>42263.825416666667</c:v>
                </c:pt>
                <c:pt idx="3419">
                  <c:v>42263.846250000002</c:v>
                </c:pt>
                <c:pt idx="3420">
                  <c:v>42263.867083333331</c:v>
                </c:pt>
                <c:pt idx="3421">
                  <c:v>42263.887916666667</c:v>
                </c:pt>
                <c:pt idx="3422">
                  <c:v>42263.908750000002</c:v>
                </c:pt>
                <c:pt idx="3423">
                  <c:v>42263.929583333331</c:v>
                </c:pt>
                <c:pt idx="3424">
                  <c:v>42263.950416666667</c:v>
                </c:pt>
                <c:pt idx="3425">
                  <c:v>42263.971250000002</c:v>
                </c:pt>
                <c:pt idx="3426">
                  <c:v>42263.992083333331</c:v>
                </c:pt>
                <c:pt idx="3427">
                  <c:v>42264.012916666667</c:v>
                </c:pt>
                <c:pt idx="3428">
                  <c:v>42264.033750000002</c:v>
                </c:pt>
                <c:pt idx="3429">
                  <c:v>42264.054583333331</c:v>
                </c:pt>
                <c:pt idx="3430">
                  <c:v>42264.075416666667</c:v>
                </c:pt>
                <c:pt idx="3431">
                  <c:v>42264.096250000002</c:v>
                </c:pt>
                <c:pt idx="3432">
                  <c:v>42264.117083333331</c:v>
                </c:pt>
                <c:pt idx="3433">
                  <c:v>42264.137916666667</c:v>
                </c:pt>
                <c:pt idx="3434">
                  <c:v>42264.158750000002</c:v>
                </c:pt>
                <c:pt idx="3435">
                  <c:v>42264.179583333331</c:v>
                </c:pt>
                <c:pt idx="3436">
                  <c:v>42264.200416666667</c:v>
                </c:pt>
                <c:pt idx="3437">
                  <c:v>42264.221250000002</c:v>
                </c:pt>
                <c:pt idx="3438">
                  <c:v>42264.242083333331</c:v>
                </c:pt>
                <c:pt idx="3439">
                  <c:v>42264.262916666667</c:v>
                </c:pt>
                <c:pt idx="3440">
                  <c:v>42264.283750000002</c:v>
                </c:pt>
                <c:pt idx="3441">
                  <c:v>42264.304583333331</c:v>
                </c:pt>
                <c:pt idx="3442">
                  <c:v>42264.325416666667</c:v>
                </c:pt>
                <c:pt idx="3443">
                  <c:v>42264.346250000002</c:v>
                </c:pt>
                <c:pt idx="3444">
                  <c:v>42264.367083333331</c:v>
                </c:pt>
                <c:pt idx="3445">
                  <c:v>42264.387916666667</c:v>
                </c:pt>
                <c:pt idx="3446">
                  <c:v>42264.408750000002</c:v>
                </c:pt>
                <c:pt idx="3447">
                  <c:v>42264.429583333331</c:v>
                </c:pt>
                <c:pt idx="3448">
                  <c:v>42264.450416666667</c:v>
                </c:pt>
                <c:pt idx="3449">
                  <c:v>42264.471250000002</c:v>
                </c:pt>
                <c:pt idx="3450">
                  <c:v>42264.492083333331</c:v>
                </c:pt>
                <c:pt idx="3451">
                  <c:v>42264.512916666667</c:v>
                </c:pt>
                <c:pt idx="3452">
                  <c:v>42264.533750000002</c:v>
                </c:pt>
                <c:pt idx="3453">
                  <c:v>42264.554583333331</c:v>
                </c:pt>
                <c:pt idx="3454">
                  <c:v>42264.575416666667</c:v>
                </c:pt>
                <c:pt idx="3455">
                  <c:v>42264.596250000002</c:v>
                </c:pt>
                <c:pt idx="3456">
                  <c:v>42264.617083333331</c:v>
                </c:pt>
                <c:pt idx="3457">
                  <c:v>42264.637916666667</c:v>
                </c:pt>
                <c:pt idx="3458">
                  <c:v>42264.658750000002</c:v>
                </c:pt>
                <c:pt idx="3459">
                  <c:v>42264.679583333331</c:v>
                </c:pt>
                <c:pt idx="3460">
                  <c:v>42264.700416666667</c:v>
                </c:pt>
                <c:pt idx="3461">
                  <c:v>42264.721250000002</c:v>
                </c:pt>
                <c:pt idx="3462">
                  <c:v>42264.742083333331</c:v>
                </c:pt>
                <c:pt idx="3463">
                  <c:v>42264.762916666667</c:v>
                </c:pt>
                <c:pt idx="3464">
                  <c:v>42264.783750000002</c:v>
                </c:pt>
                <c:pt idx="3465">
                  <c:v>42264.804583333331</c:v>
                </c:pt>
                <c:pt idx="3466">
                  <c:v>42264.825416666667</c:v>
                </c:pt>
                <c:pt idx="3467">
                  <c:v>42264.846250000002</c:v>
                </c:pt>
                <c:pt idx="3468">
                  <c:v>42264.867083333331</c:v>
                </c:pt>
                <c:pt idx="3469">
                  <c:v>42264.887916666667</c:v>
                </c:pt>
                <c:pt idx="3470">
                  <c:v>42264.908750000002</c:v>
                </c:pt>
                <c:pt idx="3471">
                  <c:v>42264.929583333331</c:v>
                </c:pt>
                <c:pt idx="3472">
                  <c:v>42264.950416666667</c:v>
                </c:pt>
                <c:pt idx="3473">
                  <c:v>42264.971250000002</c:v>
                </c:pt>
                <c:pt idx="3474">
                  <c:v>42264.992083333331</c:v>
                </c:pt>
                <c:pt idx="3475">
                  <c:v>42265.012916666667</c:v>
                </c:pt>
                <c:pt idx="3476">
                  <c:v>42265.033750000002</c:v>
                </c:pt>
                <c:pt idx="3477">
                  <c:v>42265.054583333331</c:v>
                </c:pt>
                <c:pt idx="3478">
                  <c:v>42265.075416666667</c:v>
                </c:pt>
                <c:pt idx="3479">
                  <c:v>42265.096250000002</c:v>
                </c:pt>
                <c:pt idx="3480">
                  <c:v>42265.117083333331</c:v>
                </c:pt>
                <c:pt idx="3481">
                  <c:v>42265.137916666667</c:v>
                </c:pt>
                <c:pt idx="3482">
                  <c:v>42265.158750000002</c:v>
                </c:pt>
                <c:pt idx="3483">
                  <c:v>42265.179583333331</c:v>
                </c:pt>
                <c:pt idx="3484">
                  <c:v>42265.200416666667</c:v>
                </c:pt>
                <c:pt idx="3485">
                  <c:v>42265.221250000002</c:v>
                </c:pt>
                <c:pt idx="3486">
                  <c:v>42265.242083333331</c:v>
                </c:pt>
                <c:pt idx="3487">
                  <c:v>42265.262916666667</c:v>
                </c:pt>
                <c:pt idx="3488">
                  <c:v>42265.283750000002</c:v>
                </c:pt>
                <c:pt idx="3489">
                  <c:v>42265.304583333331</c:v>
                </c:pt>
                <c:pt idx="3490">
                  <c:v>42265.325416666667</c:v>
                </c:pt>
                <c:pt idx="3491">
                  <c:v>42265.346250000002</c:v>
                </c:pt>
                <c:pt idx="3492">
                  <c:v>42265.367083333331</c:v>
                </c:pt>
                <c:pt idx="3493">
                  <c:v>42265.387916666667</c:v>
                </c:pt>
                <c:pt idx="3494">
                  <c:v>42265.408750000002</c:v>
                </c:pt>
                <c:pt idx="3495">
                  <c:v>42265.429583333331</c:v>
                </c:pt>
                <c:pt idx="3496">
                  <c:v>42265.450416666667</c:v>
                </c:pt>
                <c:pt idx="3497">
                  <c:v>42265.471250000002</c:v>
                </c:pt>
                <c:pt idx="3498">
                  <c:v>42265.492083333331</c:v>
                </c:pt>
                <c:pt idx="3499">
                  <c:v>42265.512916666667</c:v>
                </c:pt>
                <c:pt idx="3500">
                  <c:v>42265.533750000002</c:v>
                </c:pt>
                <c:pt idx="3501">
                  <c:v>42265.554583333331</c:v>
                </c:pt>
                <c:pt idx="3502">
                  <c:v>42265.575416666667</c:v>
                </c:pt>
                <c:pt idx="3503">
                  <c:v>42265.596250000002</c:v>
                </c:pt>
                <c:pt idx="3504">
                  <c:v>42265.617083333331</c:v>
                </c:pt>
                <c:pt idx="3505">
                  <c:v>42265.637916666667</c:v>
                </c:pt>
                <c:pt idx="3506">
                  <c:v>42265.658750000002</c:v>
                </c:pt>
                <c:pt idx="3507">
                  <c:v>42265.679583333331</c:v>
                </c:pt>
                <c:pt idx="3508">
                  <c:v>42265.700416666667</c:v>
                </c:pt>
                <c:pt idx="3509">
                  <c:v>42265.721250000002</c:v>
                </c:pt>
                <c:pt idx="3510">
                  <c:v>42265.742083333331</c:v>
                </c:pt>
                <c:pt idx="3511">
                  <c:v>42265.762916666667</c:v>
                </c:pt>
                <c:pt idx="3512">
                  <c:v>42265.783750000002</c:v>
                </c:pt>
                <c:pt idx="3513">
                  <c:v>42265.804583333331</c:v>
                </c:pt>
                <c:pt idx="3514">
                  <c:v>42265.825416666667</c:v>
                </c:pt>
                <c:pt idx="3515">
                  <c:v>42265.846250000002</c:v>
                </c:pt>
                <c:pt idx="3516">
                  <c:v>42265.867083333331</c:v>
                </c:pt>
                <c:pt idx="3517">
                  <c:v>42265.887916666667</c:v>
                </c:pt>
                <c:pt idx="3518">
                  <c:v>42265.908750000002</c:v>
                </c:pt>
                <c:pt idx="3519">
                  <c:v>42265.929583333331</c:v>
                </c:pt>
                <c:pt idx="3520">
                  <c:v>42265.950416666667</c:v>
                </c:pt>
                <c:pt idx="3521">
                  <c:v>42265.971250000002</c:v>
                </c:pt>
                <c:pt idx="3522">
                  <c:v>42265.992083333331</c:v>
                </c:pt>
                <c:pt idx="3523">
                  <c:v>42266.012916666667</c:v>
                </c:pt>
                <c:pt idx="3524">
                  <c:v>42266.033750000002</c:v>
                </c:pt>
                <c:pt idx="3525">
                  <c:v>42266.054583333331</c:v>
                </c:pt>
                <c:pt idx="3526">
                  <c:v>42266.075416666667</c:v>
                </c:pt>
                <c:pt idx="3527">
                  <c:v>42266.096250000002</c:v>
                </c:pt>
                <c:pt idx="3528">
                  <c:v>42266.117083333331</c:v>
                </c:pt>
                <c:pt idx="3529">
                  <c:v>42266.137916666667</c:v>
                </c:pt>
                <c:pt idx="3530">
                  <c:v>42266.158750000002</c:v>
                </c:pt>
                <c:pt idx="3531">
                  <c:v>42266.179583333331</c:v>
                </c:pt>
                <c:pt idx="3532">
                  <c:v>42266.200416666667</c:v>
                </c:pt>
                <c:pt idx="3533">
                  <c:v>42266.221250000002</c:v>
                </c:pt>
                <c:pt idx="3534">
                  <c:v>42266.242083333331</c:v>
                </c:pt>
                <c:pt idx="3535">
                  <c:v>42266.262916666667</c:v>
                </c:pt>
                <c:pt idx="3536">
                  <c:v>42266.283750000002</c:v>
                </c:pt>
                <c:pt idx="3537">
                  <c:v>42266.304583333331</c:v>
                </c:pt>
                <c:pt idx="3538">
                  <c:v>42266.325416666667</c:v>
                </c:pt>
                <c:pt idx="3539">
                  <c:v>42266.346250000002</c:v>
                </c:pt>
                <c:pt idx="3540">
                  <c:v>42266.367083333331</c:v>
                </c:pt>
                <c:pt idx="3541">
                  <c:v>42266.387916666667</c:v>
                </c:pt>
                <c:pt idx="3542">
                  <c:v>42266.408750000002</c:v>
                </c:pt>
                <c:pt idx="3543">
                  <c:v>42266.429583333331</c:v>
                </c:pt>
                <c:pt idx="3544">
                  <c:v>42266.450416666667</c:v>
                </c:pt>
                <c:pt idx="3545">
                  <c:v>42266.471250000002</c:v>
                </c:pt>
                <c:pt idx="3546">
                  <c:v>42266.492083333331</c:v>
                </c:pt>
                <c:pt idx="3547">
                  <c:v>42266.512916666667</c:v>
                </c:pt>
                <c:pt idx="3548">
                  <c:v>42266.533750000002</c:v>
                </c:pt>
                <c:pt idx="3549">
                  <c:v>42266.554583333331</c:v>
                </c:pt>
                <c:pt idx="3550">
                  <c:v>42266.575416666667</c:v>
                </c:pt>
                <c:pt idx="3551">
                  <c:v>42266.596250000002</c:v>
                </c:pt>
                <c:pt idx="3552">
                  <c:v>42266.617083333331</c:v>
                </c:pt>
                <c:pt idx="3553">
                  <c:v>42266.637916666667</c:v>
                </c:pt>
                <c:pt idx="3554">
                  <c:v>42266.658750000002</c:v>
                </c:pt>
                <c:pt idx="3555">
                  <c:v>42266.679583333331</c:v>
                </c:pt>
                <c:pt idx="3556">
                  <c:v>42266.700416666667</c:v>
                </c:pt>
                <c:pt idx="3557">
                  <c:v>42266.721250000002</c:v>
                </c:pt>
                <c:pt idx="3558">
                  <c:v>42266.742083333331</c:v>
                </c:pt>
                <c:pt idx="3559">
                  <c:v>42266.762916666667</c:v>
                </c:pt>
                <c:pt idx="3560">
                  <c:v>42266.783750000002</c:v>
                </c:pt>
                <c:pt idx="3561">
                  <c:v>42266.804583333331</c:v>
                </c:pt>
                <c:pt idx="3562">
                  <c:v>42266.825416666667</c:v>
                </c:pt>
                <c:pt idx="3563">
                  <c:v>42266.846250000002</c:v>
                </c:pt>
                <c:pt idx="3564">
                  <c:v>42266.867083333331</c:v>
                </c:pt>
                <c:pt idx="3565">
                  <c:v>42266.887916666667</c:v>
                </c:pt>
                <c:pt idx="3566">
                  <c:v>42266.908750000002</c:v>
                </c:pt>
                <c:pt idx="3567">
                  <c:v>42266.929583333331</c:v>
                </c:pt>
                <c:pt idx="3568">
                  <c:v>42266.950416666667</c:v>
                </c:pt>
                <c:pt idx="3569">
                  <c:v>42266.971250000002</c:v>
                </c:pt>
                <c:pt idx="3570">
                  <c:v>42266.992083333331</c:v>
                </c:pt>
                <c:pt idx="3571">
                  <c:v>42267.012916666667</c:v>
                </c:pt>
                <c:pt idx="3572">
                  <c:v>42267.033750000002</c:v>
                </c:pt>
                <c:pt idx="3573">
                  <c:v>42267.054583333331</c:v>
                </c:pt>
                <c:pt idx="3574">
                  <c:v>42267.075416666667</c:v>
                </c:pt>
                <c:pt idx="3575">
                  <c:v>42267.096250000002</c:v>
                </c:pt>
                <c:pt idx="3576">
                  <c:v>42267.117083333331</c:v>
                </c:pt>
                <c:pt idx="3577">
                  <c:v>42267.137916666667</c:v>
                </c:pt>
                <c:pt idx="3578">
                  <c:v>42267.158750000002</c:v>
                </c:pt>
                <c:pt idx="3579">
                  <c:v>42267.179583333331</c:v>
                </c:pt>
                <c:pt idx="3580">
                  <c:v>42267.200416666667</c:v>
                </c:pt>
                <c:pt idx="3581">
                  <c:v>42267.221250000002</c:v>
                </c:pt>
                <c:pt idx="3582">
                  <c:v>42267.242083333331</c:v>
                </c:pt>
                <c:pt idx="3583">
                  <c:v>42267.262916666667</c:v>
                </c:pt>
                <c:pt idx="3584">
                  <c:v>42267.283750000002</c:v>
                </c:pt>
                <c:pt idx="3585">
                  <c:v>42267.304583333331</c:v>
                </c:pt>
                <c:pt idx="3586">
                  <c:v>42267.325416666667</c:v>
                </c:pt>
                <c:pt idx="3587">
                  <c:v>42267.346250000002</c:v>
                </c:pt>
                <c:pt idx="3588">
                  <c:v>42267.367083333331</c:v>
                </c:pt>
                <c:pt idx="3589">
                  <c:v>42267.387916666667</c:v>
                </c:pt>
                <c:pt idx="3590">
                  <c:v>42267.408750000002</c:v>
                </c:pt>
                <c:pt idx="3591">
                  <c:v>42267.429583333331</c:v>
                </c:pt>
                <c:pt idx="3592">
                  <c:v>42267.450416666667</c:v>
                </c:pt>
                <c:pt idx="3593">
                  <c:v>42267.471250000002</c:v>
                </c:pt>
                <c:pt idx="3594">
                  <c:v>42267.492083333331</c:v>
                </c:pt>
                <c:pt idx="3595">
                  <c:v>42267.512916666667</c:v>
                </c:pt>
                <c:pt idx="3596">
                  <c:v>42267.533750000002</c:v>
                </c:pt>
                <c:pt idx="3597">
                  <c:v>42267.554583333331</c:v>
                </c:pt>
                <c:pt idx="3598">
                  <c:v>42267.575416666667</c:v>
                </c:pt>
                <c:pt idx="3599">
                  <c:v>42267.596250000002</c:v>
                </c:pt>
                <c:pt idx="3600">
                  <c:v>42267.617083333331</c:v>
                </c:pt>
                <c:pt idx="3601">
                  <c:v>42267.637916666667</c:v>
                </c:pt>
                <c:pt idx="3602">
                  <c:v>42267.658750000002</c:v>
                </c:pt>
                <c:pt idx="3603">
                  <c:v>42267.679583333331</c:v>
                </c:pt>
                <c:pt idx="3604">
                  <c:v>42267.700416666667</c:v>
                </c:pt>
                <c:pt idx="3605">
                  <c:v>42267.721250000002</c:v>
                </c:pt>
                <c:pt idx="3606">
                  <c:v>42267.742083333331</c:v>
                </c:pt>
                <c:pt idx="3607">
                  <c:v>42267.762916666667</c:v>
                </c:pt>
                <c:pt idx="3608">
                  <c:v>42267.783750000002</c:v>
                </c:pt>
                <c:pt idx="3609">
                  <c:v>42267.804583333331</c:v>
                </c:pt>
                <c:pt idx="3610">
                  <c:v>42267.825416666667</c:v>
                </c:pt>
                <c:pt idx="3611">
                  <c:v>42267.846250000002</c:v>
                </c:pt>
                <c:pt idx="3612">
                  <c:v>42267.867083333331</c:v>
                </c:pt>
                <c:pt idx="3613">
                  <c:v>42267.887916666667</c:v>
                </c:pt>
                <c:pt idx="3614">
                  <c:v>42267.908750000002</c:v>
                </c:pt>
                <c:pt idx="3615">
                  <c:v>42267.929583333331</c:v>
                </c:pt>
                <c:pt idx="3616">
                  <c:v>42267.950416666667</c:v>
                </c:pt>
                <c:pt idx="3617">
                  <c:v>42267.971250000002</c:v>
                </c:pt>
                <c:pt idx="3618">
                  <c:v>42267.992083333331</c:v>
                </c:pt>
                <c:pt idx="3619">
                  <c:v>42268.012916666667</c:v>
                </c:pt>
                <c:pt idx="3620">
                  <c:v>42268.033750000002</c:v>
                </c:pt>
                <c:pt idx="3621">
                  <c:v>42268.054583333331</c:v>
                </c:pt>
                <c:pt idx="3622">
                  <c:v>42268.075416666667</c:v>
                </c:pt>
                <c:pt idx="3623">
                  <c:v>42268.096250000002</c:v>
                </c:pt>
                <c:pt idx="3624">
                  <c:v>42268.117083333331</c:v>
                </c:pt>
                <c:pt idx="3625">
                  <c:v>42268.137916666667</c:v>
                </c:pt>
                <c:pt idx="3626">
                  <c:v>42268.158750000002</c:v>
                </c:pt>
                <c:pt idx="3627">
                  <c:v>42268.179583333331</c:v>
                </c:pt>
                <c:pt idx="3628">
                  <c:v>42268.200416666667</c:v>
                </c:pt>
                <c:pt idx="3629">
                  <c:v>42268.221250000002</c:v>
                </c:pt>
                <c:pt idx="3630">
                  <c:v>42268.242083333331</c:v>
                </c:pt>
                <c:pt idx="3631">
                  <c:v>42268.262916666667</c:v>
                </c:pt>
                <c:pt idx="3632">
                  <c:v>42268.283750000002</c:v>
                </c:pt>
                <c:pt idx="3633">
                  <c:v>42268.304583333331</c:v>
                </c:pt>
                <c:pt idx="3634">
                  <c:v>42268.325416666667</c:v>
                </c:pt>
                <c:pt idx="3635">
                  <c:v>42268.346250000002</c:v>
                </c:pt>
                <c:pt idx="3636">
                  <c:v>42268.367083333331</c:v>
                </c:pt>
                <c:pt idx="3637">
                  <c:v>42268.387916666667</c:v>
                </c:pt>
                <c:pt idx="3638">
                  <c:v>42268.408750000002</c:v>
                </c:pt>
                <c:pt idx="3639">
                  <c:v>42268.429583333331</c:v>
                </c:pt>
                <c:pt idx="3640">
                  <c:v>42268.450416666667</c:v>
                </c:pt>
                <c:pt idx="3641">
                  <c:v>42268.471250000002</c:v>
                </c:pt>
                <c:pt idx="3642">
                  <c:v>42268.492083333331</c:v>
                </c:pt>
                <c:pt idx="3643">
                  <c:v>42268.512916666667</c:v>
                </c:pt>
                <c:pt idx="3644">
                  <c:v>42268.533750000002</c:v>
                </c:pt>
                <c:pt idx="3645">
                  <c:v>42268.554583333331</c:v>
                </c:pt>
                <c:pt idx="3646">
                  <c:v>42268.575416666667</c:v>
                </c:pt>
                <c:pt idx="3647">
                  <c:v>42268.596250000002</c:v>
                </c:pt>
                <c:pt idx="3648">
                  <c:v>42268.617083333331</c:v>
                </c:pt>
                <c:pt idx="3649">
                  <c:v>42268.637916666667</c:v>
                </c:pt>
                <c:pt idx="3650">
                  <c:v>42268.658750000002</c:v>
                </c:pt>
                <c:pt idx="3651">
                  <c:v>42268.679583333331</c:v>
                </c:pt>
                <c:pt idx="3652">
                  <c:v>42268.700416666667</c:v>
                </c:pt>
                <c:pt idx="3653">
                  <c:v>42268.721250000002</c:v>
                </c:pt>
                <c:pt idx="3654">
                  <c:v>42268.742083333331</c:v>
                </c:pt>
                <c:pt idx="3655">
                  <c:v>42268.762916666667</c:v>
                </c:pt>
                <c:pt idx="3656">
                  <c:v>42268.783750000002</c:v>
                </c:pt>
                <c:pt idx="3657">
                  <c:v>42268.804583333331</c:v>
                </c:pt>
                <c:pt idx="3658">
                  <c:v>42268.825416666667</c:v>
                </c:pt>
                <c:pt idx="3659">
                  <c:v>42268.846250000002</c:v>
                </c:pt>
                <c:pt idx="3660">
                  <c:v>42268.867083333331</c:v>
                </c:pt>
                <c:pt idx="3661">
                  <c:v>42268.887916666667</c:v>
                </c:pt>
                <c:pt idx="3662">
                  <c:v>42268.908750000002</c:v>
                </c:pt>
                <c:pt idx="3663">
                  <c:v>42268.929583333331</c:v>
                </c:pt>
                <c:pt idx="3664">
                  <c:v>42268.950416666667</c:v>
                </c:pt>
                <c:pt idx="3665">
                  <c:v>42268.971250000002</c:v>
                </c:pt>
                <c:pt idx="3666">
                  <c:v>42268.992083333331</c:v>
                </c:pt>
                <c:pt idx="3667">
                  <c:v>42269.012916666667</c:v>
                </c:pt>
                <c:pt idx="3668">
                  <c:v>42269.033750000002</c:v>
                </c:pt>
                <c:pt idx="3669">
                  <c:v>42269.054583333331</c:v>
                </c:pt>
                <c:pt idx="3670">
                  <c:v>42269.075416666667</c:v>
                </c:pt>
                <c:pt idx="3671">
                  <c:v>42269.096250000002</c:v>
                </c:pt>
                <c:pt idx="3672">
                  <c:v>42269.117083333331</c:v>
                </c:pt>
                <c:pt idx="3673">
                  <c:v>42269.137916666667</c:v>
                </c:pt>
                <c:pt idx="3674">
                  <c:v>42269.158750000002</c:v>
                </c:pt>
                <c:pt idx="3675">
                  <c:v>42269.179583333331</c:v>
                </c:pt>
                <c:pt idx="3676">
                  <c:v>42269.200416666667</c:v>
                </c:pt>
                <c:pt idx="3677">
                  <c:v>42269.221250000002</c:v>
                </c:pt>
                <c:pt idx="3678">
                  <c:v>42269.242083333331</c:v>
                </c:pt>
                <c:pt idx="3679">
                  <c:v>42269.262916666667</c:v>
                </c:pt>
                <c:pt idx="3680">
                  <c:v>42269.283750000002</c:v>
                </c:pt>
                <c:pt idx="3681">
                  <c:v>42269.304583333331</c:v>
                </c:pt>
                <c:pt idx="3682">
                  <c:v>42269.325416666667</c:v>
                </c:pt>
                <c:pt idx="3683">
                  <c:v>42269.346250000002</c:v>
                </c:pt>
                <c:pt idx="3684">
                  <c:v>42269.367083333331</c:v>
                </c:pt>
                <c:pt idx="3685">
                  <c:v>42269.387916666667</c:v>
                </c:pt>
                <c:pt idx="3686">
                  <c:v>42269.408750000002</c:v>
                </c:pt>
                <c:pt idx="3687">
                  <c:v>42269.429583333331</c:v>
                </c:pt>
                <c:pt idx="3688">
                  <c:v>42269.450416666667</c:v>
                </c:pt>
                <c:pt idx="3689">
                  <c:v>42269.471250000002</c:v>
                </c:pt>
                <c:pt idx="3690">
                  <c:v>42269.492083333331</c:v>
                </c:pt>
                <c:pt idx="3691">
                  <c:v>42269.512916666667</c:v>
                </c:pt>
                <c:pt idx="3692">
                  <c:v>42269.533750000002</c:v>
                </c:pt>
                <c:pt idx="3693">
                  <c:v>42269.554583333331</c:v>
                </c:pt>
                <c:pt idx="3694">
                  <c:v>42269.575416666667</c:v>
                </c:pt>
                <c:pt idx="3695">
                  <c:v>42269.596250000002</c:v>
                </c:pt>
                <c:pt idx="3696">
                  <c:v>42269.617083333331</c:v>
                </c:pt>
                <c:pt idx="3697">
                  <c:v>42269.637916666667</c:v>
                </c:pt>
                <c:pt idx="3698">
                  <c:v>42269.658750000002</c:v>
                </c:pt>
                <c:pt idx="3699">
                  <c:v>42269.679583333331</c:v>
                </c:pt>
                <c:pt idx="3700">
                  <c:v>42269.700416666667</c:v>
                </c:pt>
                <c:pt idx="3701">
                  <c:v>42269.721250000002</c:v>
                </c:pt>
                <c:pt idx="3702">
                  <c:v>42269.742083333331</c:v>
                </c:pt>
                <c:pt idx="3703">
                  <c:v>42269.762916666667</c:v>
                </c:pt>
                <c:pt idx="3704">
                  <c:v>42269.783750000002</c:v>
                </c:pt>
                <c:pt idx="3705">
                  <c:v>42269.804583333331</c:v>
                </c:pt>
                <c:pt idx="3706">
                  <c:v>42269.825416666667</c:v>
                </c:pt>
                <c:pt idx="3707">
                  <c:v>42269.846250000002</c:v>
                </c:pt>
                <c:pt idx="3708">
                  <c:v>42269.867083333331</c:v>
                </c:pt>
                <c:pt idx="3709">
                  <c:v>42269.887916666667</c:v>
                </c:pt>
                <c:pt idx="3710">
                  <c:v>42269.908750000002</c:v>
                </c:pt>
                <c:pt idx="3711">
                  <c:v>42269.929583333331</c:v>
                </c:pt>
                <c:pt idx="3712">
                  <c:v>42269.950416666667</c:v>
                </c:pt>
                <c:pt idx="3713">
                  <c:v>42269.971250000002</c:v>
                </c:pt>
                <c:pt idx="3714">
                  <c:v>42269.992083333331</c:v>
                </c:pt>
                <c:pt idx="3715">
                  <c:v>42270.012916666667</c:v>
                </c:pt>
                <c:pt idx="3716">
                  <c:v>42270.033750000002</c:v>
                </c:pt>
                <c:pt idx="3717">
                  <c:v>42270.054583333331</c:v>
                </c:pt>
                <c:pt idx="3718">
                  <c:v>42270.075416666667</c:v>
                </c:pt>
                <c:pt idx="3719">
                  <c:v>42270.096250000002</c:v>
                </c:pt>
                <c:pt idx="3720">
                  <c:v>42270.117083333331</c:v>
                </c:pt>
                <c:pt idx="3721">
                  <c:v>42270.137916666667</c:v>
                </c:pt>
                <c:pt idx="3722">
                  <c:v>42270.158750000002</c:v>
                </c:pt>
                <c:pt idx="3723">
                  <c:v>42270.179583333331</c:v>
                </c:pt>
                <c:pt idx="3724">
                  <c:v>42270.200416666667</c:v>
                </c:pt>
                <c:pt idx="3725">
                  <c:v>42270.221250000002</c:v>
                </c:pt>
                <c:pt idx="3726">
                  <c:v>42270.242083333331</c:v>
                </c:pt>
                <c:pt idx="3727">
                  <c:v>42270.262916666667</c:v>
                </c:pt>
                <c:pt idx="3728">
                  <c:v>42270.283750000002</c:v>
                </c:pt>
                <c:pt idx="3729">
                  <c:v>42270.304583333331</c:v>
                </c:pt>
                <c:pt idx="3730">
                  <c:v>42270.325416666667</c:v>
                </c:pt>
                <c:pt idx="3731">
                  <c:v>42270.346250000002</c:v>
                </c:pt>
                <c:pt idx="3732">
                  <c:v>42270.367083333331</c:v>
                </c:pt>
                <c:pt idx="3733">
                  <c:v>42270.387916666667</c:v>
                </c:pt>
                <c:pt idx="3734">
                  <c:v>42270.408750000002</c:v>
                </c:pt>
                <c:pt idx="3735">
                  <c:v>42270.429583333331</c:v>
                </c:pt>
                <c:pt idx="3736">
                  <c:v>42270.450416666667</c:v>
                </c:pt>
                <c:pt idx="3737">
                  <c:v>42270.471250000002</c:v>
                </c:pt>
                <c:pt idx="3738">
                  <c:v>42270.492083333331</c:v>
                </c:pt>
                <c:pt idx="3739">
                  <c:v>42270.512916666667</c:v>
                </c:pt>
                <c:pt idx="3740">
                  <c:v>42270.533750000002</c:v>
                </c:pt>
                <c:pt idx="3741">
                  <c:v>42270.554583333331</c:v>
                </c:pt>
                <c:pt idx="3742">
                  <c:v>42270.575416666667</c:v>
                </c:pt>
                <c:pt idx="3743">
                  <c:v>42270.596250000002</c:v>
                </c:pt>
                <c:pt idx="3744">
                  <c:v>42270.617083333331</c:v>
                </c:pt>
                <c:pt idx="3745">
                  <c:v>42270.637916666667</c:v>
                </c:pt>
                <c:pt idx="3746">
                  <c:v>42270.658750000002</c:v>
                </c:pt>
                <c:pt idx="3747">
                  <c:v>42270.679583333331</c:v>
                </c:pt>
                <c:pt idx="3748">
                  <c:v>42270.700416666667</c:v>
                </c:pt>
                <c:pt idx="3749">
                  <c:v>42270.721250000002</c:v>
                </c:pt>
                <c:pt idx="3750">
                  <c:v>42270.742083333331</c:v>
                </c:pt>
                <c:pt idx="3751">
                  <c:v>42270.762916666667</c:v>
                </c:pt>
                <c:pt idx="3752">
                  <c:v>42270.783750000002</c:v>
                </c:pt>
                <c:pt idx="3753">
                  <c:v>42270.804583333331</c:v>
                </c:pt>
                <c:pt idx="3754">
                  <c:v>42270.825416666667</c:v>
                </c:pt>
                <c:pt idx="3755">
                  <c:v>42270.846250000002</c:v>
                </c:pt>
                <c:pt idx="3756">
                  <c:v>42270.867083333331</c:v>
                </c:pt>
                <c:pt idx="3757">
                  <c:v>42270.887916666667</c:v>
                </c:pt>
                <c:pt idx="3758">
                  <c:v>42270.908750000002</c:v>
                </c:pt>
                <c:pt idx="3759">
                  <c:v>42270.929583333331</c:v>
                </c:pt>
                <c:pt idx="3760">
                  <c:v>42270.950416666667</c:v>
                </c:pt>
                <c:pt idx="3761">
                  <c:v>42270.971250000002</c:v>
                </c:pt>
                <c:pt idx="3762">
                  <c:v>42270.992083333331</c:v>
                </c:pt>
                <c:pt idx="3763">
                  <c:v>42271.012916666667</c:v>
                </c:pt>
                <c:pt idx="3764">
                  <c:v>42271.033750000002</c:v>
                </c:pt>
                <c:pt idx="3765">
                  <c:v>42271.054583333331</c:v>
                </c:pt>
                <c:pt idx="3766">
                  <c:v>42271.075416666667</c:v>
                </c:pt>
                <c:pt idx="3767">
                  <c:v>42271.096250000002</c:v>
                </c:pt>
                <c:pt idx="3768">
                  <c:v>42271.117083333331</c:v>
                </c:pt>
                <c:pt idx="3769">
                  <c:v>42271.137916666667</c:v>
                </c:pt>
                <c:pt idx="3770">
                  <c:v>42271.158750000002</c:v>
                </c:pt>
                <c:pt idx="3771">
                  <c:v>42271.179583333331</c:v>
                </c:pt>
                <c:pt idx="3772">
                  <c:v>42271.200416666667</c:v>
                </c:pt>
                <c:pt idx="3773">
                  <c:v>42271.221250000002</c:v>
                </c:pt>
                <c:pt idx="3774">
                  <c:v>42271.242083333331</c:v>
                </c:pt>
                <c:pt idx="3775">
                  <c:v>42271.262916666667</c:v>
                </c:pt>
                <c:pt idx="3776">
                  <c:v>42271.283750000002</c:v>
                </c:pt>
                <c:pt idx="3777">
                  <c:v>42271.304583333331</c:v>
                </c:pt>
                <c:pt idx="3778">
                  <c:v>42271.325416666667</c:v>
                </c:pt>
                <c:pt idx="3779">
                  <c:v>42271.346250000002</c:v>
                </c:pt>
                <c:pt idx="3780">
                  <c:v>42271.367083333331</c:v>
                </c:pt>
                <c:pt idx="3781">
                  <c:v>42271.387916666667</c:v>
                </c:pt>
                <c:pt idx="3782">
                  <c:v>42271.408750000002</c:v>
                </c:pt>
                <c:pt idx="3783">
                  <c:v>42271.429583333331</c:v>
                </c:pt>
                <c:pt idx="3784">
                  <c:v>42271.450416666667</c:v>
                </c:pt>
                <c:pt idx="3785">
                  <c:v>42271.471250000002</c:v>
                </c:pt>
                <c:pt idx="3786">
                  <c:v>42271.492083333331</c:v>
                </c:pt>
                <c:pt idx="3787">
                  <c:v>42271.512916666667</c:v>
                </c:pt>
                <c:pt idx="3788">
                  <c:v>42271.533750000002</c:v>
                </c:pt>
                <c:pt idx="3789">
                  <c:v>42271.554583333331</c:v>
                </c:pt>
                <c:pt idx="3790">
                  <c:v>42271.575416666667</c:v>
                </c:pt>
                <c:pt idx="3791">
                  <c:v>42271.596250000002</c:v>
                </c:pt>
                <c:pt idx="3792">
                  <c:v>42271.617083333331</c:v>
                </c:pt>
                <c:pt idx="3793">
                  <c:v>42271.637916666667</c:v>
                </c:pt>
                <c:pt idx="3794">
                  <c:v>42271.658750000002</c:v>
                </c:pt>
                <c:pt idx="3795">
                  <c:v>42271.679583333331</c:v>
                </c:pt>
                <c:pt idx="3796">
                  <c:v>42271.700416666667</c:v>
                </c:pt>
                <c:pt idx="3797">
                  <c:v>42271.721250000002</c:v>
                </c:pt>
                <c:pt idx="3798">
                  <c:v>42271.742083333331</c:v>
                </c:pt>
                <c:pt idx="3799">
                  <c:v>42271.762916666667</c:v>
                </c:pt>
                <c:pt idx="3800">
                  <c:v>42271.783750000002</c:v>
                </c:pt>
                <c:pt idx="3801">
                  <c:v>42271.804583333331</c:v>
                </c:pt>
                <c:pt idx="3802">
                  <c:v>42271.825416666667</c:v>
                </c:pt>
                <c:pt idx="3803">
                  <c:v>42271.846250000002</c:v>
                </c:pt>
                <c:pt idx="3804">
                  <c:v>42271.867083333331</c:v>
                </c:pt>
                <c:pt idx="3805">
                  <c:v>42271.887916666667</c:v>
                </c:pt>
                <c:pt idx="3806">
                  <c:v>42271.908750000002</c:v>
                </c:pt>
                <c:pt idx="3807">
                  <c:v>42271.929583333331</c:v>
                </c:pt>
                <c:pt idx="3808">
                  <c:v>42271.950416666667</c:v>
                </c:pt>
                <c:pt idx="3809">
                  <c:v>42271.971250000002</c:v>
                </c:pt>
                <c:pt idx="3810">
                  <c:v>42271.992083333331</c:v>
                </c:pt>
                <c:pt idx="3811">
                  <c:v>42272.012916666667</c:v>
                </c:pt>
                <c:pt idx="3812">
                  <c:v>42272.033750000002</c:v>
                </c:pt>
                <c:pt idx="3813">
                  <c:v>42272.054583333331</c:v>
                </c:pt>
                <c:pt idx="3814">
                  <c:v>42272.075416666667</c:v>
                </c:pt>
                <c:pt idx="3815">
                  <c:v>42272.096250000002</c:v>
                </c:pt>
                <c:pt idx="3816">
                  <c:v>42272.117083333331</c:v>
                </c:pt>
                <c:pt idx="3817">
                  <c:v>42272.137916666667</c:v>
                </c:pt>
                <c:pt idx="3818">
                  <c:v>42272.158750000002</c:v>
                </c:pt>
                <c:pt idx="3819">
                  <c:v>42272.179583333331</c:v>
                </c:pt>
                <c:pt idx="3820">
                  <c:v>42272.200416666667</c:v>
                </c:pt>
                <c:pt idx="3821">
                  <c:v>42272.221250000002</c:v>
                </c:pt>
                <c:pt idx="3822">
                  <c:v>42272.242083333331</c:v>
                </c:pt>
                <c:pt idx="3823">
                  <c:v>42272.262916666667</c:v>
                </c:pt>
                <c:pt idx="3824">
                  <c:v>42272.283750000002</c:v>
                </c:pt>
                <c:pt idx="3825">
                  <c:v>42272.304583333331</c:v>
                </c:pt>
                <c:pt idx="3826">
                  <c:v>42272.325416666667</c:v>
                </c:pt>
                <c:pt idx="3827">
                  <c:v>42272.346250000002</c:v>
                </c:pt>
                <c:pt idx="3828">
                  <c:v>42272.367083333331</c:v>
                </c:pt>
                <c:pt idx="3829">
                  <c:v>42272.387916666667</c:v>
                </c:pt>
                <c:pt idx="3830">
                  <c:v>42272.408750000002</c:v>
                </c:pt>
                <c:pt idx="3831">
                  <c:v>42272.429583333331</c:v>
                </c:pt>
                <c:pt idx="3832">
                  <c:v>42272.450416666667</c:v>
                </c:pt>
                <c:pt idx="3833">
                  <c:v>42272.471250000002</c:v>
                </c:pt>
                <c:pt idx="3834">
                  <c:v>42272.492083333331</c:v>
                </c:pt>
                <c:pt idx="3835">
                  <c:v>42272.512916666667</c:v>
                </c:pt>
                <c:pt idx="3836">
                  <c:v>42272.533750000002</c:v>
                </c:pt>
                <c:pt idx="3837">
                  <c:v>42272.554583333331</c:v>
                </c:pt>
                <c:pt idx="3838">
                  <c:v>42272.575416666667</c:v>
                </c:pt>
                <c:pt idx="3839">
                  <c:v>42272.596250000002</c:v>
                </c:pt>
                <c:pt idx="3840">
                  <c:v>42272.617083333331</c:v>
                </c:pt>
                <c:pt idx="3841">
                  <c:v>42272.637916666667</c:v>
                </c:pt>
                <c:pt idx="3842">
                  <c:v>42272.658750000002</c:v>
                </c:pt>
                <c:pt idx="3843">
                  <c:v>42272.679583333331</c:v>
                </c:pt>
                <c:pt idx="3844">
                  <c:v>42272.700416666667</c:v>
                </c:pt>
                <c:pt idx="3845">
                  <c:v>42272.721250000002</c:v>
                </c:pt>
                <c:pt idx="3846">
                  <c:v>42272.742083333331</c:v>
                </c:pt>
                <c:pt idx="3847">
                  <c:v>42272.762916666667</c:v>
                </c:pt>
                <c:pt idx="3848">
                  <c:v>42272.783750000002</c:v>
                </c:pt>
                <c:pt idx="3849">
                  <c:v>42272.804583333331</c:v>
                </c:pt>
                <c:pt idx="3850">
                  <c:v>42272.825416666667</c:v>
                </c:pt>
                <c:pt idx="3851">
                  <c:v>42272.846250000002</c:v>
                </c:pt>
                <c:pt idx="3852">
                  <c:v>42272.867083333331</c:v>
                </c:pt>
                <c:pt idx="3853">
                  <c:v>42272.887916666667</c:v>
                </c:pt>
                <c:pt idx="3854">
                  <c:v>42272.908750000002</c:v>
                </c:pt>
                <c:pt idx="3855">
                  <c:v>42272.929583333331</c:v>
                </c:pt>
                <c:pt idx="3856">
                  <c:v>42272.950416666667</c:v>
                </c:pt>
                <c:pt idx="3857">
                  <c:v>42272.971250000002</c:v>
                </c:pt>
                <c:pt idx="3858">
                  <c:v>42272.992083333331</c:v>
                </c:pt>
                <c:pt idx="3859">
                  <c:v>42273.012916666667</c:v>
                </c:pt>
                <c:pt idx="3860">
                  <c:v>42273.033750000002</c:v>
                </c:pt>
                <c:pt idx="3861">
                  <c:v>42273.054583333331</c:v>
                </c:pt>
                <c:pt idx="3862">
                  <c:v>42273.075416666667</c:v>
                </c:pt>
                <c:pt idx="3863">
                  <c:v>42273.096250000002</c:v>
                </c:pt>
                <c:pt idx="3864">
                  <c:v>42273.117083333331</c:v>
                </c:pt>
                <c:pt idx="3865">
                  <c:v>42273.137916666667</c:v>
                </c:pt>
                <c:pt idx="3866">
                  <c:v>42273.158750000002</c:v>
                </c:pt>
                <c:pt idx="3867">
                  <c:v>42273.179583333331</c:v>
                </c:pt>
                <c:pt idx="3868">
                  <c:v>42273.200416666667</c:v>
                </c:pt>
                <c:pt idx="3869">
                  <c:v>42273.221250000002</c:v>
                </c:pt>
                <c:pt idx="3870">
                  <c:v>42273.242083333331</c:v>
                </c:pt>
                <c:pt idx="3871">
                  <c:v>42273.262916666667</c:v>
                </c:pt>
                <c:pt idx="3872">
                  <c:v>42273.283750000002</c:v>
                </c:pt>
                <c:pt idx="3873">
                  <c:v>42273.304583333331</c:v>
                </c:pt>
                <c:pt idx="3874">
                  <c:v>42273.325416666667</c:v>
                </c:pt>
                <c:pt idx="3875">
                  <c:v>42273.346250000002</c:v>
                </c:pt>
                <c:pt idx="3876">
                  <c:v>42273.367083333331</c:v>
                </c:pt>
                <c:pt idx="3877">
                  <c:v>42273.387916666667</c:v>
                </c:pt>
                <c:pt idx="3878">
                  <c:v>42273.408750000002</c:v>
                </c:pt>
                <c:pt idx="3879">
                  <c:v>42273.429583333331</c:v>
                </c:pt>
                <c:pt idx="3880">
                  <c:v>42273.450416666667</c:v>
                </c:pt>
                <c:pt idx="3881">
                  <c:v>42273.471250000002</c:v>
                </c:pt>
                <c:pt idx="3882">
                  <c:v>42273.492083333331</c:v>
                </c:pt>
                <c:pt idx="3883">
                  <c:v>42273.512916666667</c:v>
                </c:pt>
                <c:pt idx="3884">
                  <c:v>42273.533750000002</c:v>
                </c:pt>
                <c:pt idx="3885">
                  <c:v>42273.554583333331</c:v>
                </c:pt>
                <c:pt idx="3886">
                  <c:v>42273.575416666667</c:v>
                </c:pt>
                <c:pt idx="3887">
                  <c:v>42273.596250000002</c:v>
                </c:pt>
                <c:pt idx="3888">
                  <c:v>42273.617083333331</c:v>
                </c:pt>
                <c:pt idx="3889">
                  <c:v>42273.637916666667</c:v>
                </c:pt>
                <c:pt idx="3890">
                  <c:v>42273.658750000002</c:v>
                </c:pt>
                <c:pt idx="3891">
                  <c:v>42273.679583333331</c:v>
                </c:pt>
                <c:pt idx="3892">
                  <c:v>42273.700416666667</c:v>
                </c:pt>
                <c:pt idx="3893">
                  <c:v>42273.721250000002</c:v>
                </c:pt>
                <c:pt idx="3894">
                  <c:v>42273.742083333331</c:v>
                </c:pt>
                <c:pt idx="3895">
                  <c:v>42273.762916666667</c:v>
                </c:pt>
                <c:pt idx="3896">
                  <c:v>42273.783750000002</c:v>
                </c:pt>
                <c:pt idx="3897">
                  <c:v>42273.804583333331</c:v>
                </c:pt>
                <c:pt idx="3898">
                  <c:v>42273.825416666667</c:v>
                </c:pt>
                <c:pt idx="3899">
                  <c:v>42273.846250000002</c:v>
                </c:pt>
                <c:pt idx="3900">
                  <c:v>42273.867083333331</c:v>
                </c:pt>
                <c:pt idx="3901">
                  <c:v>42273.887916666667</c:v>
                </c:pt>
                <c:pt idx="3902">
                  <c:v>42273.908750000002</c:v>
                </c:pt>
                <c:pt idx="3903">
                  <c:v>42273.929583333331</c:v>
                </c:pt>
                <c:pt idx="3904">
                  <c:v>42273.950416666667</c:v>
                </c:pt>
                <c:pt idx="3905">
                  <c:v>42273.971250000002</c:v>
                </c:pt>
                <c:pt idx="3906">
                  <c:v>42273.992083333331</c:v>
                </c:pt>
                <c:pt idx="3907">
                  <c:v>42274.012916666667</c:v>
                </c:pt>
                <c:pt idx="3908">
                  <c:v>42274.033750000002</c:v>
                </c:pt>
                <c:pt idx="3909">
                  <c:v>42274.054583333331</c:v>
                </c:pt>
                <c:pt idx="3910">
                  <c:v>42274.075416666667</c:v>
                </c:pt>
                <c:pt idx="3911">
                  <c:v>42274.096250000002</c:v>
                </c:pt>
                <c:pt idx="3912">
                  <c:v>42274.117083333331</c:v>
                </c:pt>
                <c:pt idx="3913">
                  <c:v>42274.137916666667</c:v>
                </c:pt>
                <c:pt idx="3914">
                  <c:v>42274.158750000002</c:v>
                </c:pt>
                <c:pt idx="3915">
                  <c:v>42274.179583333331</c:v>
                </c:pt>
                <c:pt idx="3916">
                  <c:v>42274.200416666667</c:v>
                </c:pt>
                <c:pt idx="3917">
                  <c:v>42274.221250000002</c:v>
                </c:pt>
                <c:pt idx="3918">
                  <c:v>42274.242083333331</c:v>
                </c:pt>
                <c:pt idx="3919">
                  <c:v>42274.262916666667</c:v>
                </c:pt>
                <c:pt idx="3920">
                  <c:v>42274.283750000002</c:v>
                </c:pt>
                <c:pt idx="3921">
                  <c:v>42274.304583333331</c:v>
                </c:pt>
                <c:pt idx="3922">
                  <c:v>42274.325416666667</c:v>
                </c:pt>
                <c:pt idx="3923">
                  <c:v>42274.346250000002</c:v>
                </c:pt>
                <c:pt idx="3924">
                  <c:v>42274.367083333331</c:v>
                </c:pt>
                <c:pt idx="3925">
                  <c:v>42274.387916666667</c:v>
                </c:pt>
                <c:pt idx="3926">
                  <c:v>42274.408750000002</c:v>
                </c:pt>
                <c:pt idx="3927">
                  <c:v>42274.429583333331</c:v>
                </c:pt>
                <c:pt idx="3928">
                  <c:v>42274.450416666667</c:v>
                </c:pt>
                <c:pt idx="3929">
                  <c:v>42274.471250000002</c:v>
                </c:pt>
                <c:pt idx="3930">
                  <c:v>42274.492083333331</c:v>
                </c:pt>
                <c:pt idx="3931">
                  <c:v>42274.512916666667</c:v>
                </c:pt>
                <c:pt idx="3932">
                  <c:v>42274.533750000002</c:v>
                </c:pt>
                <c:pt idx="3933">
                  <c:v>42274.554583333331</c:v>
                </c:pt>
                <c:pt idx="3934">
                  <c:v>42274.575416666667</c:v>
                </c:pt>
                <c:pt idx="3935">
                  <c:v>42274.596250000002</c:v>
                </c:pt>
                <c:pt idx="3936">
                  <c:v>42274.617083333331</c:v>
                </c:pt>
                <c:pt idx="3937">
                  <c:v>42274.637916666667</c:v>
                </c:pt>
                <c:pt idx="3938">
                  <c:v>42274.658750000002</c:v>
                </c:pt>
                <c:pt idx="3939">
                  <c:v>42274.679583333331</c:v>
                </c:pt>
                <c:pt idx="3940">
                  <c:v>42274.700416666667</c:v>
                </c:pt>
                <c:pt idx="3941">
                  <c:v>42274.721250000002</c:v>
                </c:pt>
                <c:pt idx="3942">
                  <c:v>42274.742083333331</c:v>
                </c:pt>
                <c:pt idx="3943">
                  <c:v>42274.762916666667</c:v>
                </c:pt>
                <c:pt idx="3944">
                  <c:v>42274.783750000002</c:v>
                </c:pt>
                <c:pt idx="3945">
                  <c:v>42274.804583333331</c:v>
                </c:pt>
                <c:pt idx="3946">
                  <c:v>42274.825416666667</c:v>
                </c:pt>
                <c:pt idx="3947">
                  <c:v>42274.846250000002</c:v>
                </c:pt>
                <c:pt idx="3948">
                  <c:v>42274.867083333331</c:v>
                </c:pt>
                <c:pt idx="3949">
                  <c:v>42274.887916666667</c:v>
                </c:pt>
                <c:pt idx="3950">
                  <c:v>42274.908750000002</c:v>
                </c:pt>
                <c:pt idx="3951">
                  <c:v>42274.929583333331</c:v>
                </c:pt>
                <c:pt idx="3952">
                  <c:v>42274.950416666667</c:v>
                </c:pt>
                <c:pt idx="3953">
                  <c:v>42274.971250000002</c:v>
                </c:pt>
                <c:pt idx="3954">
                  <c:v>42274.992083333331</c:v>
                </c:pt>
                <c:pt idx="3955">
                  <c:v>42275.012916666667</c:v>
                </c:pt>
                <c:pt idx="3956">
                  <c:v>42275.033750000002</c:v>
                </c:pt>
                <c:pt idx="3957">
                  <c:v>42275.054583333331</c:v>
                </c:pt>
                <c:pt idx="3958">
                  <c:v>42275.075416666667</c:v>
                </c:pt>
                <c:pt idx="3959">
                  <c:v>42275.096250000002</c:v>
                </c:pt>
                <c:pt idx="3960">
                  <c:v>42275.117083333331</c:v>
                </c:pt>
                <c:pt idx="3961">
                  <c:v>42275.137916666667</c:v>
                </c:pt>
                <c:pt idx="3962">
                  <c:v>42275.158750000002</c:v>
                </c:pt>
                <c:pt idx="3963">
                  <c:v>42275.179583333331</c:v>
                </c:pt>
                <c:pt idx="3964">
                  <c:v>42275.200416666667</c:v>
                </c:pt>
                <c:pt idx="3965">
                  <c:v>42275.221250000002</c:v>
                </c:pt>
                <c:pt idx="3966">
                  <c:v>42275.242083333331</c:v>
                </c:pt>
                <c:pt idx="3967">
                  <c:v>42275.262916666667</c:v>
                </c:pt>
                <c:pt idx="3968">
                  <c:v>42275.283750000002</c:v>
                </c:pt>
                <c:pt idx="3969">
                  <c:v>42275.304583333331</c:v>
                </c:pt>
                <c:pt idx="3970">
                  <c:v>42275.325416666667</c:v>
                </c:pt>
                <c:pt idx="3971">
                  <c:v>42275.346250000002</c:v>
                </c:pt>
                <c:pt idx="3972">
                  <c:v>42275.367083333331</c:v>
                </c:pt>
                <c:pt idx="3973">
                  <c:v>42275.387916666667</c:v>
                </c:pt>
                <c:pt idx="3974">
                  <c:v>42275.408750000002</c:v>
                </c:pt>
                <c:pt idx="3975">
                  <c:v>42275.429583333331</c:v>
                </c:pt>
                <c:pt idx="3976">
                  <c:v>42275.450416666667</c:v>
                </c:pt>
                <c:pt idx="3977">
                  <c:v>42275.471250000002</c:v>
                </c:pt>
                <c:pt idx="3978">
                  <c:v>42275.492083333331</c:v>
                </c:pt>
                <c:pt idx="3979">
                  <c:v>42275.512916666667</c:v>
                </c:pt>
                <c:pt idx="3980">
                  <c:v>42275.533750000002</c:v>
                </c:pt>
                <c:pt idx="3981">
                  <c:v>42275.554583333331</c:v>
                </c:pt>
                <c:pt idx="3982">
                  <c:v>42275.575416666667</c:v>
                </c:pt>
                <c:pt idx="3983">
                  <c:v>42275.596250000002</c:v>
                </c:pt>
                <c:pt idx="3984">
                  <c:v>42275.617083333331</c:v>
                </c:pt>
                <c:pt idx="3985">
                  <c:v>42275.637916666667</c:v>
                </c:pt>
                <c:pt idx="3986">
                  <c:v>42275.658750000002</c:v>
                </c:pt>
                <c:pt idx="3987">
                  <c:v>42275.679583333331</c:v>
                </c:pt>
                <c:pt idx="3988">
                  <c:v>42275.700416666667</c:v>
                </c:pt>
                <c:pt idx="3989">
                  <c:v>42275.721250000002</c:v>
                </c:pt>
                <c:pt idx="3990">
                  <c:v>42275.742083333331</c:v>
                </c:pt>
                <c:pt idx="3991">
                  <c:v>42275.762916666667</c:v>
                </c:pt>
                <c:pt idx="3992">
                  <c:v>42275.783750000002</c:v>
                </c:pt>
                <c:pt idx="3993">
                  <c:v>42275.804583333331</c:v>
                </c:pt>
                <c:pt idx="3994">
                  <c:v>42275.825416666667</c:v>
                </c:pt>
                <c:pt idx="3995">
                  <c:v>42275.846250000002</c:v>
                </c:pt>
                <c:pt idx="3996">
                  <c:v>42275.867083333331</c:v>
                </c:pt>
                <c:pt idx="3997">
                  <c:v>42275.887916666667</c:v>
                </c:pt>
                <c:pt idx="3998">
                  <c:v>42275.908750000002</c:v>
                </c:pt>
                <c:pt idx="3999">
                  <c:v>42275.929583333331</c:v>
                </c:pt>
                <c:pt idx="4000">
                  <c:v>42275.950416666667</c:v>
                </c:pt>
                <c:pt idx="4001">
                  <c:v>42275.971250000002</c:v>
                </c:pt>
                <c:pt idx="4002">
                  <c:v>42275.992083333331</c:v>
                </c:pt>
                <c:pt idx="4003">
                  <c:v>42276.012916666667</c:v>
                </c:pt>
                <c:pt idx="4004">
                  <c:v>42276.033750000002</c:v>
                </c:pt>
                <c:pt idx="4005">
                  <c:v>42276.054583333331</c:v>
                </c:pt>
                <c:pt idx="4006">
                  <c:v>42276.075416666667</c:v>
                </c:pt>
                <c:pt idx="4007">
                  <c:v>42276.096250000002</c:v>
                </c:pt>
                <c:pt idx="4008">
                  <c:v>42276.117083333331</c:v>
                </c:pt>
                <c:pt idx="4009">
                  <c:v>42276.137916666667</c:v>
                </c:pt>
                <c:pt idx="4010">
                  <c:v>42276.158750000002</c:v>
                </c:pt>
                <c:pt idx="4011">
                  <c:v>42276.179583333331</c:v>
                </c:pt>
                <c:pt idx="4012">
                  <c:v>42276.200416666667</c:v>
                </c:pt>
                <c:pt idx="4013">
                  <c:v>42276.221250000002</c:v>
                </c:pt>
                <c:pt idx="4014">
                  <c:v>42276.242083333331</c:v>
                </c:pt>
                <c:pt idx="4015">
                  <c:v>42276.262916666667</c:v>
                </c:pt>
                <c:pt idx="4016">
                  <c:v>42276.283750000002</c:v>
                </c:pt>
                <c:pt idx="4017">
                  <c:v>42276.304583333331</c:v>
                </c:pt>
                <c:pt idx="4018">
                  <c:v>42276.325416666667</c:v>
                </c:pt>
                <c:pt idx="4019">
                  <c:v>42276.346250000002</c:v>
                </c:pt>
                <c:pt idx="4020">
                  <c:v>42276.367083333331</c:v>
                </c:pt>
                <c:pt idx="4021">
                  <c:v>42276.387916666667</c:v>
                </c:pt>
                <c:pt idx="4022">
                  <c:v>42276.408750000002</c:v>
                </c:pt>
                <c:pt idx="4023">
                  <c:v>42276.429583333331</c:v>
                </c:pt>
                <c:pt idx="4024">
                  <c:v>42276.450416666667</c:v>
                </c:pt>
                <c:pt idx="4025">
                  <c:v>42276.471250000002</c:v>
                </c:pt>
                <c:pt idx="4026">
                  <c:v>42276.492083333331</c:v>
                </c:pt>
                <c:pt idx="4027">
                  <c:v>42276.512916666667</c:v>
                </c:pt>
                <c:pt idx="4028">
                  <c:v>42276.533750000002</c:v>
                </c:pt>
                <c:pt idx="4029">
                  <c:v>42276.554583333331</c:v>
                </c:pt>
                <c:pt idx="4030">
                  <c:v>42276.575416666667</c:v>
                </c:pt>
                <c:pt idx="4031">
                  <c:v>42276.596250000002</c:v>
                </c:pt>
                <c:pt idx="4032">
                  <c:v>42276.617083333331</c:v>
                </c:pt>
                <c:pt idx="4033">
                  <c:v>42276.637916666667</c:v>
                </c:pt>
                <c:pt idx="4034">
                  <c:v>42276.658750000002</c:v>
                </c:pt>
                <c:pt idx="4035">
                  <c:v>42276.679583333331</c:v>
                </c:pt>
                <c:pt idx="4036">
                  <c:v>42276.700416666667</c:v>
                </c:pt>
                <c:pt idx="4037">
                  <c:v>42276.721250000002</c:v>
                </c:pt>
                <c:pt idx="4038">
                  <c:v>42276.742083333331</c:v>
                </c:pt>
                <c:pt idx="4039">
                  <c:v>42276.762916666667</c:v>
                </c:pt>
                <c:pt idx="4040">
                  <c:v>42276.783750000002</c:v>
                </c:pt>
                <c:pt idx="4041">
                  <c:v>42276.804583333331</c:v>
                </c:pt>
                <c:pt idx="4042">
                  <c:v>42276.825416666667</c:v>
                </c:pt>
                <c:pt idx="4043">
                  <c:v>42276.846250000002</c:v>
                </c:pt>
                <c:pt idx="4044">
                  <c:v>42276.867083333331</c:v>
                </c:pt>
                <c:pt idx="4045">
                  <c:v>42276.887916666667</c:v>
                </c:pt>
                <c:pt idx="4046">
                  <c:v>42276.908750000002</c:v>
                </c:pt>
                <c:pt idx="4047">
                  <c:v>42276.929583333331</c:v>
                </c:pt>
                <c:pt idx="4048">
                  <c:v>42276.950416666667</c:v>
                </c:pt>
                <c:pt idx="4049">
                  <c:v>42276.971250000002</c:v>
                </c:pt>
                <c:pt idx="4050">
                  <c:v>42276.992083333331</c:v>
                </c:pt>
              </c:numCache>
            </c:numRef>
          </c:xVal>
          <c:yVal>
            <c:numRef>
              <c:f>waverly!$B$2:$B$4052</c:f>
              <c:numCache>
                <c:formatCode>General</c:formatCode>
                <c:ptCount val="4051"/>
                <c:pt idx="0">
                  <c:v>28.21</c:v>
                </c:pt>
                <c:pt idx="1">
                  <c:v>28.540000000000003</c:v>
                </c:pt>
                <c:pt idx="2">
                  <c:v>28.540000000000003</c:v>
                </c:pt>
                <c:pt idx="3">
                  <c:v>28.880000000000003</c:v>
                </c:pt>
                <c:pt idx="4">
                  <c:v>29.220000000000002</c:v>
                </c:pt>
                <c:pt idx="5">
                  <c:v>29.220000000000002</c:v>
                </c:pt>
                <c:pt idx="6">
                  <c:v>29.220000000000002</c:v>
                </c:pt>
                <c:pt idx="7">
                  <c:v>28.880000000000003</c:v>
                </c:pt>
                <c:pt idx="8">
                  <c:v>28.540000000000003</c:v>
                </c:pt>
                <c:pt idx="9">
                  <c:v>27.87</c:v>
                </c:pt>
                <c:pt idx="10">
                  <c:v>27.53</c:v>
                </c:pt>
                <c:pt idx="11">
                  <c:v>26.87</c:v>
                </c:pt>
                <c:pt idx="12">
                  <c:v>26.220000000000002</c:v>
                </c:pt>
                <c:pt idx="13">
                  <c:v>25.89</c:v>
                </c:pt>
                <c:pt idx="14">
                  <c:v>25.240000000000002</c:v>
                </c:pt>
                <c:pt idx="15">
                  <c:v>24.92</c:v>
                </c:pt>
                <c:pt idx="16">
                  <c:v>24.59</c:v>
                </c:pt>
                <c:pt idx="17">
                  <c:v>24.28</c:v>
                </c:pt>
                <c:pt idx="18">
                  <c:v>23.96</c:v>
                </c:pt>
                <c:pt idx="19">
                  <c:v>23.64</c:v>
                </c:pt>
                <c:pt idx="20">
                  <c:v>23.32</c:v>
                </c:pt>
                <c:pt idx="21">
                  <c:v>23.32</c:v>
                </c:pt>
                <c:pt idx="22">
                  <c:v>23.01</c:v>
                </c:pt>
                <c:pt idx="23">
                  <c:v>23.01</c:v>
                </c:pt>
                <c:pt idx="24">
                  <c:v>22.69</c:v>
                </c:pt>
                <c:pt idx="25">
                  <c:v>22.380000000000003</c:v>
                </c:pt>
                <c:pt idx="26">
                  <c:v>22.380000000000003</c:v>
                </c:pt>
                <c:pt idx="27">
                  <c:v>22.060000000000002</c:v>
                </c:pt>
                <c:pt idx="28">
                  <c:v>22.060000000000002</c:v>
                </c:pt>
                <c:pt idx="29">
                  <c:v>22.060000000000002</c:v>
                </c:pt>
                <c:pt idx="30">
                  <c:v>21.75</c:v>
                </c:pt>
                <c:pt idx="31">
                  <c:v>21.75</c:v>
                </c:pt>
                <c:pt idx="32">
                  <c:v>21.75</c:v>
                </c:pt>
                <c:pt idx="33">
                  <c:v>21.75</c:v>
                </c:pt>
                <c:pt idx="34">
                  <c:v>21.75</c:v>
                </c:pt>
                <c:pt idx="35">
                  <c:v>21.75</c:v>
                </c:pt>
                <c:pt idx="36">
                  <c:v>22.060000000000002</c:v>
                </c:pt>
                <c:pt idx="37">
                  <c:v>22.060000000000002</c:v>
                </c:pt>
                <c:pt idx="38">
                  <c:v>22.380000000000003</c:v>
                </c:pt>
                <c:pt idx="39">
                  <c:v>22.69</c:v>
                </c:pt>
                <c:pt idx="40">
                  <c:v>23.32</c:v>
                </c:pt>
                <c:pt idx="41">
                  <c:v>23.64</c:v>
                </c:pt>
                <c:pt idx="42">
                  <c:v>24.28</c:v>
                </c:pt>
                <c:pt idx="43">
                  <c:v>24.59</c:v>
                </c:pt>
                <c:pt idx="44">
                  <c:v>25.240000000000002</c:v>
                </c:pt>
                <c:pt idx="45">
                  <c:v>25.560000000000002</c:v>
                </c:pt>
                <c:pt idx="46">
                  <c:v>25.89</c:v>
                </c:pt>
                <c:pt idx="47">
                  <c:v>26.220000000000002</c:v>
                </c:pt>
                <c:pt idx="48">
                  <c:v>26.540000000000003</c:v>
                </c:pt>
                <c:pt idx="49">
                  <c:v>26.540000000000003</c:v>
                </c:pt>
                <c:pt idx="50">
                  <c:v>26.87</c:v>
                </c:pt>
                <c:pt idx="51">
                  <c:v>26.87</c:v>
                </c:pt>
                <c:pt idx="52">
                  <c:v>27.200000000000003</c:v>
                </c:pt>
                <c:pt idx="53">
                  <c:v>27.200000000000003</c:v>
                </c:pt>
                <c:pt idx="54">
                  <c:v>26.87</c:v>
                </c:pt>
                <c:pt idx="55">
                  <c:v>26.87</c:v>
                </c:pt>
                <c:pt idx="56">
                  <c:v>26.87</c:v>
                </c:pt>
                <c:pt idx="57">
                  <c:v>26.540000000000003</c:v>
                </c:pt>
                <c:pt idx="58">
                  <c:v>26.220000000000002</c:v>
                </c:pt>
                <c:pt idx="59">
                  <c:v>25.89</c:v>
                </c:pt>
                <c:pt idx="60">
                  <c:v>25.560000000000002</c:v>
                </c:pt>
                <c:pt idx="61">
                  <c:v>25.240000000000002</c:v>
                </c:pt>
                <c:pt idx="62">
                  <c:v>24.92</c:v>
                </c:pt>
                <c:pt idx="63">
                  <c:v>24.59</c:v>
                </c:pt>
                <c:pt idx="64">
                  <c:v>24.28</c:v>
                </c:pt>
                <c:pt idx="65">
                  <c:v>23.96</c:v>
                </c:pt>
                <c:pt idx="66">
                  <c:v>23.64</c:v>
                </c:pt>
                <c:pt idx="67">
                  <c:v>23.64</c:v>
                </c:pt>
                <c:pt idx="68">
                  <c:v>23.32</c:v>
                </c:pt>
                <c:pt idx="69">
                  <c:v>23.01</c:v>
                </c:pt>
                <c:pt idx="70">
                  <c:v>22.69</c:v>
                </c:pt>
                <c:pt idx="71">
                  <c:v>22.69</c:v>
                </c:pt>
                <c:pt idx="72">
                  <c:v>22.380000000000003</c:v>
                </c:pt>
                <c:pt idx="73">
                  <c:v>22.060000000000002</c:v>
                </c:pt>
                <c:pt idx="74">
                  <c:v>21.75</c:v>
                </c:pt>
                <c:pt idx="75">
                  <c:v>21.75</c:v>
                </c:pt>
                <c:pt idx="76">
                  <c:v>21.44</c:v>
                </c:pt>
                <c:pt idx="77">
                  <c:v>21.44</c:v>
                </c:pt>
                <c:pt idx="78">
                  <c:v>21.130000000000003</c:v>
                </c:pt>
                <c:pt idx="79">
                  <c:v>21.130000000000003</c:v>
                </c:pt>
                <c:pt idx="80">
                  <c:v>20.82</c:v>
                </c:pt>
                <c:pt idx="81">
                  <c:v>21.130000000000003</c:v>
                </c:pt>
                <c:pt idx="82">
                  <c:v>21.130000000000003</c:v>
                </c:pt>
                <c:pt idx="83">
                  <c:v>21.44</c:v>
                </c:pt>
                <c:pt idx="84">
                  <c:v>21.75</c:v>
                </c:pt>
                <c:pt idx="85">
                  <c:v>22.060000000000002</c:v>
                </c:pt>
                <c:pt idx="86">
                  <c:v>22.380000000000003</c:v>
                </c:pt>
                <c:pt idx="87">
                  <c:v>23.01</c:v>
                </c:pt>
                <c:pt idx="88">
                  <c:v>23.64</c:v>
                </c:pt>
                <c:pt idx="89">
                  <c:v>24.28</c:v>
                </c:pt>
                <c:pt idx="90">
                  <c:v>24.92</c:v>
                </c:pt>
                <c:pt idx="91">
                  <c:v>25.560000000000002</c:v>
                </c:pt>
                <c:pt idx="92">
                  <c:v>26.220000000000002</c:v>
                </c:pt>
                <c:pt idx="93">
                  <c:v>26.87</c:v>
                </c:pt>
                <c:pt idx="94">
                  <c:v>27.200000000000003</c:v>
                </c:pt>
                <c:pt idx="95">
                  <c:v>27.87</c:v>
                </c:pt>
                <c:pt idx="96">
                  <c:v>28.21</c:v>
                </c:pt>
                <c:pt idx="97">
                  <c:v>28.880000000000003</c:v>
                </c:pt>
                <c:pt idx="98">
                  <c:v>28.880000000000003</c:v>
                </c:pt>
                <c:pt idx="99">
                  <c:v>29.220000000000002</c:v>
                </c:pt>
                <c:pt idx="100">
                  <c:v>29.57</c:v>
                </c:pt>
                <c:pt idx="101">
                  <c:v>29.91</c:v>
                </c:pt>
                <c:pt idx="102">
                  <c:v>29.57</c:v>
                </c:pt>
                <c:pt idx="103">
                  <c:v>29.57</c:v>
                </c:pt>
                <c:pt idx="104">
                  <c:v>29.57</c:v>
                </c:pt>
                <c:pt idx="105">
                  <c:v>29.220000000000002</c:v>
                </c:pt>
                <c:pt idx="106">
                  <c:v>28.880000000000003</c:v>
                </c:pt>
                <c:pt idx="107">
                  <c:v>28.540000000000003</c:v>
                </c:pt>
                <c:pt idx="108">
                  <c:v>27.87</c:v>
                </c:pt>
                <c:pt idx="109">
                  <c:v>27.53</c:v>
                </c:pt>
                <c:pt idx="110">
                  <c:v>26.87</c:v>
                </c:pt>
                <c:pt idx="111">
                  <c:v>26.540000000000003</c:v>
                </c:pt>
                <c:pt idx="112">
                  <c:v>26.220000000000002</c:v>
                </c:pt>
                <c:pt idx="113">
                  <c:v>25.89</c:v>
                </c:pt>
                <c:pt idx="114">
                  <c:v>25.560000000000002</c:v>
                </c:pt>
                <c:pt idx="115">
                  <c:v>25.240000000000002</c:v>
                </c:pt>
                <c:pt idx="116">
                  <c:v>24.92</c:v>
                </c:pt>
                <c:pt idx="117">
                  <c:v>24.59</c:v>
                </c:pt>
                <c:pt idx="118">
                  <c:v>24.28</c:v>
                </c:pt>
                <c:pt idx="119">
                  <c:v>23.96</c:v>
                </c:pt>
                <c:pt idx="120">
                  <c:v>23.96</c:v>
                </c:pt>
                <c:pt idx="121">
                  <c:v>23.96</c:v>
                </c:pt>
                <c:pt idx="122">
                  <c:v>23.64</c:v>
                </c:pt>
                <c:pt idx="123">
                  <c:v>23.32</c:v>
                </c:pt>
                <c:pt idx="124">
                  <c:v>23.32</c:v>
                </c:pt>
                <c:pt idx="125">
                  <c:v>23.01</c:v>
                </c:pt>
                <c:pt idx="126">
                  <c:v>23.01</c:v>
                </c:pt>
                <c:pt idx="127">
                  <c:v>23.01</c:v>
                </c:pt>
                <c:pt idx="128">
                  <c:v>23.01</c:v>
                </c:pt>
                <c:pt idx="129">
                  <c:v>23.01</c:v>
                </c:pt>
                <c:pt idx="130">
                  <c:v>23.01</c:v>
                </c:pt>
                <c:pt idx="131">
                  <c:v>23.01</c:v>
                </c:pt>
                <c:pt idx="132">
                  <c:v>23.01</c:v>
                </c:pt>
                <c:pt idx="133">
                  <c:v>23.01</c:v>
                </c:pt>
                <c:pt idx="134">
                  <c:v>23.01</c:v>
                </c:pt>
                <c:pt idx="135">
                  <c:v>23.32</c:v>
                </c:pt>
                <c:pt idx="136">
                  <c:v>23.32</c:v>
                </c:pt>
                <c:pt idx="137">
                  <c:v>23.32</c:v>
                </c:pt>
                <c:pt idx="138">
                  <c:v>23.64</c:v>
                </c:pt>
                <c:pt idx="139">
                  <c:v>23.64</c:v>
                </c:pt>
                <c:pt idx="140">
                  <c:v>23.96</c:v>
                </c:pt>
                <c:pt idx="141">
                  <c:v>23.96</c:v>
                </c:pt>
                <c:pt idx="142">
                  <c:v>24.28</c:v>
                </c:pt>
                <c:pt idx="143">
                  <c:v>25.240000000000002</c:v>
                </c:pt>
                <c:pt idx="144">
                  <c:v>25.560000000000002</c:v>
                </c:pt>
                <c:pt idx="145">
                  <c:v>25.89</c:v>
                </c:pt>
                <c:pt idx="146">
                  <c:v>26.220000000000002</c:v>
                </c:pt>
                <c:pt idx="147">
                  <c:v>26.540000000000003</c:v>
                </c:pt>
                <c:pt idx="148">
                  <c:v>26.540000000000003</c:v>
                </c:pt>
                <c:pt idx="149">
                  <c:v>26.220000000000002</c:v>
                </c:pt>
                <c:pt idx="150">
                  <c:v>25.89</c:v>
                </c:pt>
                <c:pt idx="151">
                  <c:v>25.560000000000002</c:v>
                </c:pt>
                <c:pt idx="152">
                  <c:v>25.560000000000002</c:v>
                </c:pt>
                <c:pt idx="153">
                  <c:v>25.240000000000002</c:v>
                </c:pt>
                <c:pt idx="154">
                  <c:v>25.240000000000002</c:v>
                </c:pt>
                <c:pt idx="155">
                  <c:v>24.92</c:v>
                </c:pt>
                <c:pt idx="156">
                  <c:v>24.92</c:v>
                </c:pt>
                <c:pt idx="157">
                  <c:v>24.59</c:v>
                </c:pt>
                <c:pt idx="158">
                  <c:v>24.59</c:v>
                </c:pt>
                <c:pt idx="159">
                  <c:v>24.28</c:v>
                </c:pt>
                <c:pt idx="160">
                  <c:v>24.28</c:v>
                </c:pt>
                <c:pt idx="161">
                  <c:v>24.28</c:v>
                </c:pt>
                <c:pt idx="162">
                  <c:v>23.96</c:v>
                </c:pt>
                <c:pt idx="163">
                  <c:v>23.96</c:v>
                </c:pt>
                <c:pt idx="164">
                  <c:v>23.96</c:v>
                </c:pt>
                <c:pt idx="165">
                  <c:v>23.64</c:v>
                </c:pt>
                <c:pt idx="166">
                  <c:v>23.64</c:v>
                </c:pt>
                <c:pt idx="167">
                  <c:v>22.69</c:v>
                </c:pt>
                <c:pt idx="168">
                  <c:v>22.69</c:v>
                </c:pt>
                <c:pt idx="169">
                  <c:v>22.69</c:v>
                </c:pt>
                <c:pt idx="170">
                  <c:v>22.69</c:v>
                </c:pt>
                <c:pt idx="171">
                  <c:v>22.380000000000003</c:v>
                </c:pt>
                <c:pt idx="172">
                  <c:v>22.380000000000003</c:v>
                </c:pt>
                <c:pt idx="173">
                  <c:v>22.380000000000003</c:v>
                </c:pt>
                <c:pt idx="174">
                  <c:v>22.380000000000003</c:v>
                </c:pt>
                <c:pt idx="175">
                  <c:v>22.060000000000002</c:v>
                </c:pt>
                <c:pt idx="176">
                  <c:v>22.060000000000002</c:v>
                </c:pt>
                <c:pt idx="177">
                  <c:v>21.75</c:v>
                </c:pt>
                <c:pt idx="178">
                  <c:v>21.75</c:v>
                </c:pt>
                <c:pt idx="179">
                  <c:v>22.060000000000002</c:v>
                </c:pt>
                <c:pt idx="180">
                  <c:v>22.060000000000002</c:v>
                </c:pt>
                <c:pt idx="181">
                  <c:v>22.060000000000002</c:v>
                </c:pt>
                <c:pt idx="182">
                  <c:v>22.060000000000002</c:v>
                </c:pt>
                <c:pt idx="183">
                  <c:v>22.060000000000002</c:v>
                </c:pt>
                <c:pt idx="184">
                  <c:v>22.060000000000002</c:v>
                </c:pt>
                <c:pt idx="185">
                  <c:v>22.060000000000002</c:v>
                </c:pt>
                <c:pt idx="186">
                  <c:v>22.060000000000002</c:v>
                </c:pt>
                <c:pt idx="187">
                  <c:v>22.060000000000002</c:v>
                </c:pt>
                <c:pt idx="188">
                  <c:v>22.380000000000003</c:v>
                </c:pt>
                <c:pt idx="189">
                  <c:v>22.380000000000003</c:v>
                </c:pt>
                <c:pt idx="190">
                  <c:v>22.69</c:v>
                </c:pt>
                <c:pt idx="191">
                  <c:v>22.69</c:v>
                </c:pt>
                <c:pt idx="192">
                  <c:v>23.01</c:v>
                </c:pt>
                <c:pt idx="193">
                  <c:v>23.32</c:v>
                </c:pt>
                <c:pt idx="194">
                  <c:v>23.64</c:v>
                </c:pt>
                <c:pt idx="195">
                  <c:v>23.64</c:v>
                </c:pt>
                <c:pt idx="196">
                  <c:v>23.96</c:v>
                </c:pt>
                <c:pt idx="197">
                  <c:v>24.28</c:v>
                </c:pt>
                <c:pt idx="198">
                  <c:v>24.28</c:v>
                </c:pt>
                <c:pt idx="199">
                  <c:v>24.28</c:v>
                </c:pt>
                <c:pt idx="200">
                  <c:v>24.28</c:v>
                </c:pt>
                <c:pt idx="201">
                  <c:v>24.28</c:v>
                </c:pt>
                <c:pt idx="202">
                  <c:v>23.96</c:v>
                </c:pt>
                <c:pt idx="203">
                  <c:v>23.96</c:v>
                </c:pt>
                <c:pt idx="204">
                  <c:v>23.96</c:v>
                </c:pt>
                <c:pt idx="205">
                  <c:v>23.64</c:v>
                </c:pt>
                <c:pt idx="206">
                  <c:v>23.64</c:v>
                </c:pt>
                <c:pt idx="207">
                  <c:v>23.32</c:v>
                </c:pt>
                <c:pt idx="208">
                  <c:v>23.32</c:v>
                </c:pt>
                <c:pt idx="209">
                  <c:v>23.32</c:v>
                </c:pt>
                <c:pt idx="210">
                  <c:v>23.01</c:v>
                </c:pt>
                <c:pt idx="211">
                  <c:v>23.01</c:v>
                </c:pt>
                <c:pt idx="212">
                  <c:v>22.69</c:v>
                </c:pt>
                <c:pt idx="213">
                  <c:v>22.380000000000003</c:v>
                </c:pt>
                <c:pt idx="214">
                  <c:v>22.060000000000002</c:v>
                </c:pt>
                <c:pt idx="215">
                  <c:v>22.060000000000002</c:v>
                </c:pt>
                <c:pt idx="216">
                  <c:v>22.060000000000002</c:v>
                </c:pt>
                <c:pt idx="217">
                  <c:v>21.75</c:v>
                </c:pt>
                <c:pt idx="218">
                  <c:v>21.75</c:v>
                </c:pt>
                <c:pt idx="219">
                  <c:v>21.75</c:v>
                </c:pt>
                <c:pt idx="220">
                  <c:v>21.44</c:v>
                </c:pt>
                <c:pt idx="221">
                  <c:v>21.44</c:v>
                </c:pt>
                <c:pt idx="222">
                  <c:v>21.44</c:v>
                </c:pt>
                <c:pt idx="223">
                  <c:v>21.44</c:v>
                </c:pt>
                <c:pt idx="224">
                  <c:v>21.130000000000003</c:v>
                </c:pt>
                <c:pt idx="225">
                  <c:v>21.130000000000003</c:v>
                </c:pt>
                <c:pt idx="226">
                  <c:v>21.44</c:v>
                </c:pt>
                <c:pt idx="227">
                  <c:v>21.130000000000003</c:v>
                </c:pt>
                <c:pt idx="228">
                  <c:v>21.44</c:v>
                </c:pt>
                <c:pt idx="229">
                  <c:v>21.44</c:v>
                </c:pt>
                <c:pt idx="230">
                  <c:v>21.75</c:v>
                </c:pt>
                <c:pt idx="231">
                  <c:v>21.75</c:v>
                </c:pt>
                <c:pt idx="232">
                  <c:v>22.060000000000002</c:v>
                </c:pt>
                <c:pt idx="233">
                  <c:v>22.69</c:v>
                </c:pt>
                <c:pt idx="234">
                  <c:v>23.01</c:v>
                </c:pt>
                <c:pt idx="235">
                  <c:v>23.64</c:v>
                </c:pt>
                <c:pt idx="236">
                  <c:v>23.96</c:v>
                </c:pt>
                <c:pt idx="237">
                  <c:v>24.28</c:v>
                </c:pt>
                <c:pt idx="238">
                  <c:v>24.59</c:v>
                </c:pt>
                <c:pt idx="239">
                  <c:v>24.92</c:v>
                </c:pt>
                <c:pt idx="240">
                  <c:v>25.560000000000002</c:v>
                </c:pt>
                <c:pt idx="241">
                  <c:v>25.560000000000002</c:v>
                </c:pt>
                <c:pt idx="242">
                  <c:v>25.89</c:v>
                </c:pt>
                <c:pt idx="243">
                  <c:v>26.220000000000002</c:v>
                </c:pt>
                <c:pt idx="244">
                  <c:v>26.220000000000002</c:v>
                </c:pt>
                <c:pt idx="245">
                  <c:v>26.540000000000003</c:v>
                </c:pt>
                <c:pt idx="246">
                  <c:v>26.540000000000003</c:v>
                </c:pt>
                <c:pt idx="247">
                  <c:v>26.220000000000002</c:v>
                </c:pt>
                <c:pt idx="248">
                  <c:v>25.89</c:v>
                </c:pt>
                <c:pt idx="249">
                  <c:v>25.89</c:v>
                </c:pt>
                <c:pt idx="250">
                  <c:v>25.560000000000002</c:v>
                </c:pt>
                <c:pt idx="251">
                  <c:v>25.560000000000002</c:v>
                </c:pt>
                <c:pt idx="252">
                  <c:v>25.240000000000002</c:v>
                </c:pt>
                <c:pt idx="253">
                  <c:v>24.92</c:v>
                </c:pt>
                <c:pt idx="254">
                  <c:v>24.59</c:v>
                </c:pt>
                <c:pt idx="255">
                  <c:v>24.59</c:v>
                </c:pt>
                <c:pt idx="256">
                  <c:v>24.28</c:v>
                </c:pt>
                <c:pt idx="257">
                  <c:v>24.28</c:v>
                </c:pt>
                <c:pt idx="258">
                  <c:v>23.96</c:v>
                </c:pt>
                <c:pt idx="259">
                  <c:v>23.96</c:v>
                </c:pt>
                <c:pt idx="260">
                  <c:v>23.96</c:v>
                </c:pt>
                <c:pt idx="261">
                  <c:v>23.64</c:v>
                </c:pt>
                <c:pt idx="262">
                  <c:v>23.64</c:v>
                </c:pt>
                <c:pt idx="263">
                  <c:v>23.32</c:v>
                </c:pt>
                <c:pt idx="264">
                  <c:v>23.32</c:v>
                </c:pt>
                <c:pt idx="265">
                  <c:v>23.01</c:v>
                </c:pt>
                <c:pt idx="266">
                  <c:v>23.01</c:v>
                </c:pt>
                <c:pt idx="267">
                  <c:v>22.69</c:v>
                </c:pt>
                <c:pt idx="268">
                  <c:v>22.69</c:v>
                </c:pt>
                <c:pt idx="269">
                  <c:v>22.69</c:v>
                </c:pt>
                <c:pt idx="270">
                  <c:v>22.380000000000003</c:v>
                </c:pt>
                <c:pt idx="271">
                  <c:v>22.380000000000003</c:v>
                </c:pt>
                <c:pt idx="272">
                  <c:v>22.380000000000003</c:v>
                </c:pt>
                <c:pt idx="273">
                  <c:v>22.380000000000003</c:v>
                </c:pt>
                <c:pt idx="274">
                  <c:v>22.380000000000003</c:v>
                </c:pt>
                <c:pt idx="275">
                  <c:v>22.380000000000003</c:v>
                </c:pt>
                <c:pt idx="276">
                  <c:v>22.380000000000003</c:v>
                </c:pt>
                <c:pt idx="277">
                  <c:v>22.380000000000003</c:v>
                </c:pt>
                <c:pt idx="278">
                  <c:v>22.69</c:v>
                </c:pt>
                <c:pt idx="279">
                  <c:v>23.01</c:v>
                </c:pt>
                <c:pt idx="280">
                  <c:v>23.01</c:v>
                </c:pt>
                <c:pt idx="281">
                  <c:v>23.64</c:v>
                </c:pt>
                <c:pt idx="282">
                  <c:v>23.96</c:v>
                </c:pt>
                <c:pt idx="283">
                  <c:v>24.28</c:v>
                </c:pt>
                <c:pt idx="284">
                  <c:v>24.59</c:v>
                </c:pt>
                <c:pt idx="285">
                  <c:v>24.59</c:v>
                </c:pt>
                <c:pt idx="286">
                  <c:v>24.92</c:v>
                </c:pt>
                <c:pt idx="287">
                  <c:v>24.92</c:v>
                </c:pt>
                <c:pt idx="288">
                  <c:v>25.240000000000002</c:v>
                </c:pt>
                <c:pt idx="289">
                  <c:v>25.560000000000002</c:v>
                </c:pt>
                <c:pt idx="290">
                  <c:v>25.560000000000002</c:v>
                </c:pt>
                <c:pt idx="291">
                  <c:v>25.560000000000002</c:v>
                </c:pt>
                <c:pt idx="292">
                  <c:v>25.89</c:v>
                </c:pt>
                <c:pt idx="293">
                  <c:v>25.89</c:v>
                </c:pt>
                <c:pt idx="294">
                  <c:v>25.89</c:v>
                </c:pt>
                <c:pt idx="295">
                  <c:v>25.89</c:v>
                </c:pt>
                <c:pt idx="296">
                  <c:v>25.560000000000002</c:v>
                </c:pt>
                <c:pt idx="297">
                  <c:v>25.560000000000002</c:v>
                </c:pt>
                <c:pt idx="298">
                  <c:v>25.240000000000002</c:v>
                </c:pt>
                <c:pt idx="299">
                  <c:v>24.92</c:v>
                </c:pt>
                <c:pt idx="300">
                  <c:v>24.59</c:v>
                </c:pt>
                <c:pt idx="301">
                  <c:v>24.28</c:v>
                </c:pt>
                <c:pt idx="302">
                  <c:v>24.28</c:v>
                </c:pt>
                <c:pt idx="303">
                  <c:v>23.96</c:v>
                </c:pt>
                <c:pt idx="304">
                  <c:v>23.64</c:v>
                </c:pt>
                <c:pt idx="305">
                  <c:v>23.64</c:v>
                </c:pt>
                <c:pt idx="306">
                  <c:v>23.32</c:v>
                </c:pt>
                <c:pt idx="307">
                  <c:v>23.01</c:v>
                </c:pt>
                <c:pt idx="308">
                  <c:v>23.01</c:v>
                </c:pt>
                <c:pt idx="309">
                  <c:v>23.01</c:v>
                </c:pt>
                <c:pt idx="310">
                  <c:v>22.69</c:v>
                </c:pt>
                <c:pt idx="311">
                  <c:v>22.380000000000003</c:v>
                </c:pt>
                <c:pt idx="312">
                  <c:v>22.380000000000003</c:v>
                </c:pt>
                <c:pt idx="313">
                  <c:v>22.060000000000002</c:v>
                </c:pt>
                <c:pt idx="314">
                  <c:v>22.060000000000002</c:v>
                </c:pt>
                <c:pt idx="315">
                  <c:v>21.75</c:v>
                </c:pt>
                <c:pt idx="316">
                  <c:v>21.75</c:v>
                </c:pt>
                <c:pt idx="317">
                  <c:v>21.75</c:v>
                </c:pt>
                <c:pt idx="318">
                  <c:v>21.44</c:v>
                </c:pt>
                <c:pt idx="319">
                  <c:v>21.44</c:v>
                </c:pt>
                <c:pt idx="320">
                  <c:v>21.44</c:v>
                </c:pt>
                <c:pt idx="321">
                  <c:v>21.44</c:v>
                </c:pt>
                <c:pt idx="322">
                  <c:v>21.44</c:v>
                </c:pt>
                <c:pt idx="323">
                  <c:v>21.75</c:v>
                </c:pt>
                <c:pt idx="324">
                  <c:v>21.44</c:v>
                </c:pt>
                <c:pt idx="325">
                  <c:v>21.75</c:v>
                </c:pt>
                <c:pt idx="326">
                  <c:v>21.75</c:v>
                </c:pt>
                <c:pt idx="327">
                  <c:v>22.060000000000002</c:v>
                </c:pt>
                <c:pt idx="328">
                  <c:v>22.380000000000003</c:v>
                </c:pt>
                <c:pt idx="329">
                  <c:v>22.69</c:v>
                </c:pt>
                <c:pt idx="330">
                  <c:v>23.32</c:v>
                </c:pt>
                <c:pt idx="331">
                  <c:v>23.96</c:v>
                </c:pt>
                <c:pt idx="332">
                  <c:v>24.59</c:v>
                </c:pt>
                <c:pt idx="333">
                  <c:v>24.92</c:v>
                </c:pt>
                <c:pt idx="334">
                  <c:v>25.560000000000002</c:v>
                </c:pt>
                <c:pt idx="335">
                  <c:v>25.89</c:v>
                </c:pt>
                <c:pt idx="336">
                  <c:v>26.220000000000002</c:v>
                </c:pt>
                <c:pt idx="337">
                  <c:v>26.220000000000002</c:v>
                </c:pt>
                <c:pt idx="338">
                  <c:v>26.540000000000003</c:v>
                </c:pt>
                <c:pt idx="339">
                  <c:v>26.540000000000003</c:v>
                </c:pt>
                <c:pt idx="340">
                  <c:v>26.540000000000003</c:v>
                </c:pt>
                <c:pt idx="341">
                  <c:v>26.540000000000003</c:v>
                </c:pt>
                <c:pt idx="342">
                  <c:v>26.540000000000003</c:v>
                </c:pt>
                <c:pt idx="343">
                  <c:v>26.540000000000003</c:v>
                </c:pt>
                <c:pt idx="344">
                  <c:v>26.220000000000002</c:v>
                </c:pt>
                <c:pt idx="345">
                  <c:v>26.220000000000002</c:v>
                </c:pt>
                <c:pt idx="346">
                  <c:v>25.89</c:v>
                </c:pt>
                <c:pt idx="347">
                  <c:v>25.560000000000002</c:v>
                </c:pt>
                <c:pt idx="348">
                  <c:v>25.240000000000002</c:v>
                </c:pt>
                <c:pt idx="349">
                  <c:v>24.92</c:v>
                </c:pt>
                <c:pt idx="350">
                  <c:v>24.92</c:v>
                </c:pt>
                <c:pt idx="351">
                  <c:v>24.59</c:v>
                </c:pt>
                <c:pt idx="352">
                  <c:v>24.28</c:v>
                </c:pt>
                <c:pt idx="353">
                  <c:v>23.96</c:v>
                </c:pt>
                <c:pt idx="354">
                  <c:v>23.64</c:v>
                </c:pt>
                <c:pt idx="355">
                  <c:v>23.64</c:v>
                </c:pt>
                <c:pt idx="356">
                  <c:v>23.32</c:v>
                </c:pt>
                <c:pt idx="357">
                  <c:v>23.01</c:v>
                </c:pt>
                <c:pt idx="358">
                  <c:v>23.01</c:v>
                </c:pt>
                <c:pt idx="359">
                  <c:v>22.69</c:v>
                </c:pt>
                <c:pt idx="360">
                  <c:v>22.69</c:v>
                </c:pt>
                <c:pt idx="361">
                  <c:v>22.380000000000003</c:v>
                </c:pt>
                <c:pt idx="362">
                  <c:v>22.380000000000003</c:v>
                </c:pt>
                <c:pt idx="363">
                  <c:v>22.060000000000002</c:v>
                </c:pt>
                <c:pt idx="364">
                  <c:v>21.75</c:v>
                </c:pt>
                <c:pt idx="365">
                  <c:v>21.44</c:v>
                </c:pt>
                <c:pt idx="366">
                  <c:v>21.44</c:v>
                </c:pt>
                <c:pt idx="367">
                  <c:v>21.44</c:v>
                </c:pt>
                <c:pt idx="368">
                  <c:v>21.130000000000003</c:v>
                </c:pt>
                <c:pt idx="369">
                  <c:v>21.44</c:v>
                </c:pt>
                <c:pt idx="370">
                  <c:v>21.44</c:v>
                </c:pt>
                <c:pt idx="371">
                  <c:v>21.44</c:v>
                </c:pt>
                <c:pt idx="372">
                  <c:v>21.44</c:v>
                </c:pt>
                <c:pt idx="373">
                  <c:v>21.75</c:v>
                </c:pt>
                <c:pt idx="374">
                  <c:v>22.060000000000002</c:v>
                </c:pt>
                <c:pt idx="375">
                  <c:v>22.380000000000003</c:v>
                </c:pt>
                <c:pt idx="376">
                  <c:v>22.69</c:v>
                </c:pt>
                <c:pt idx="377">
                  <c:v>23.01</c:v>
                </c:pt>
                <c:pt idx="378">
                  <c:v>23.32</c:v>
                </c:pt>
                <c:pt idx="379">
                  <c:v>23.96</c:v>
                </c:pt>
                <c:pt idx="380">
                  <c:v>24.28</c:v>
                </c:pt>
                <c:pt idx="381">
                  <c:v>24.59</c:v>
                </c:pt>
                <c:pt idx="382">
                  <c:v>24.92</c:v>
                </c:pt>
                <c:pt idx="383">
                  <c:v>25.240000000000002</c:v>
                </c:pt>
                <c:pt idx="384">
                  <c:v>25.89</c:v>
                </c:pt>
                <c:pt idx="385">
                  <c:v>25.89</c:v>
                </c:pt>
                <c:pt idx="386">
                  <c:v>25.89</c:v>
                </c:pt>
                <c:pt idx="387">
                  <c:v>25.89</c:v>
                </c:pt>
                <c:pt idx="388">
                  <c:v>25.89</c:v>
                </c:pt>
                <c:pt idx="389">
                  <c:v>25.89</c:v>
                </c:pt>
                <c:pt idx="390">
                  <c:v>25.560000000000002</c:v>
                </c:pt>
                <c:pt idx="391">
                  <c:v>25.240000000000002</c:v>
                </c:pt>
                <c:pt idx="392">
                  <c:v>25.240000000000002</c:v>
                </c:pt>
                <c:pt idx="393">
                  <c:v>24.92</c:v>
                </c:pt>
                <c:pt idx="394">
                  <c:v>24.59</c:v>
                </c:pt>
                <c:pt idx="395">
                  <c:v>24.28</c:v>
                </c:pt>
                <c:pt idx="396">
                  <c:v>23.96</c:v>
                </c:pt>
                <c:pt idx="397">
                  <c:v>23.64</c:v>
                </c:pt>
                <c:pt idx="398">
                  <c:v>23.64</c:v>
                </c:pt>
                <c:pt idx="399">
                  <c:v>23.32</c:v>
                </c:pt>
                <c:pt idx="400">
                  <c:v>23.01</c:v>
                </c:pt>
                <c:pt idx="401">
                  <c:v>23.01</c:v>
                </c:pt>
                <c:pt idx="402">
                  <c:v>22.69</c:v>
                </c:pt>
                <c:pt idx="403">
                  <c:v>22.69</c:v>
                </c:pt>
                <c:pt idx="404">
                  <c:v>22.380000000000003</c:v>
                </c:pt>
                <c:pt idx="405">
                  <c:v>22.380000000000003</c:v>
                </c:pt>
                <c:pt idx="406">
                  <c:v>22.060000000000002</c:v>
                </c:pt>
                <c:pt idx="407">
                  <c:v>21.75</c:v>
                </c:pt>
                <c:pt idx="408">
                  <c:v>21.75</c:v>
                </c:pt>
                <c:pt idx="409">
                  <c:v>21.44</c:v>
                </c:pt>
                <c:pt idx="410">
                  <c:v>21.44</c:v>
                </c:pt>
                <c:pt idx="411">
                  <c:v>21.130000000000003</c:v>
                </c:pt>
                <c:pt idx="412">
                  <c:v>21.130000000000003</c:v>
                </c:pt>
                <c:pt idx="413">
                  <c:v>21.130000000000003</c:v>
                </c:pt>
                <c:pt idx="414">
                  <c:v>20.82</c:v>
                </c:pt>
                <c:pt idx="415">
                  <c:v>20.82</c:v>
                </c:pt>
                <c:pt idx="416">
                  <c:v>20.82</c:v>
                </c:pt>
                <c:pt idx="417">
                  <c:v>20.52</c:v>
                </c:pt>
                <c:pt idx="418">
                  <c:v>20.52</c:v>
                </c:pt>
                <c:pt idx="419">
                  <c:v>20.52</c:v>
                </c:pt>
                <c:pt idx="420">
                  <c:v>20.52</c:v>
                </c:pt>
                <c:pt idx="421">
                  <c:v>20.52</c:v>
                </c:pt>
                <c:pt idx="422">
                  <c:v>20.52</c:v>
                </c:pt>
                <c:pt idx="423">
                  <c:v>20.82</c:v>
                </c:pt>
                <c:pt idx="424">
                  <c:v>21.130000000000003</c:v>
                </c:pt>
                <c:pt idx="425">
                  <c:v>21.44</c:v>
                </c:pt>
                <c:pt idx="426">
                  <c:v>21.75</c:v>
                </c:pt>
                <c:pt idx="427">
                  <c:v>21.75</c:v>
                </c:pt>
                <c:pt idx="428">
                  <c:v>22.060000000000002</c:v>
                </c:pt>
                <c:pt idx="429">
                  <c:v>22.380000000000003</c:v>
                </c:pt>
                <c:pt idx="430">
                  <c:v>22.380000000000003</c:v>
                </c:pt>
                <c:pt idx="431">
                  <c:v>22.380000000000003</c:v>
                </c:pt>
                <c:pt idx="432">
                  <c:v>22.69</c:v>
                </c:pt>
                <c:pt idx="433">
                  <c:v>22.69</c:v>
                </c:pt>
                <c:pt idx="434">
                  <c:v>23.01</c:v>
                </c:pt>
                <c:pt idx="435">
                  <c:v>23.32</c:v>
                </c:pt>
                <c:pt idx="436">
                  <c:v>23.01</c:v>
                </c:pt>
                <c:pt idx="437">
                  <c:v>23.32</c:v>
                </c:pt>
                <c:pt idx="438">
                  <c:v>23.32</c:v>
                </c:pt>
                <c:pt idx="439">
                  <c:v>23.32</c:v>
                </c:pt>
                <c:pt idx="440">
                  <c:v>23.01</c:v>
                </c:pt>
                <c:pt idx="441">
                  <c:v>22.69</c:v>
                </c:pt>
                <c:pt idx="442">
                  <c:v>22.380000000000003</c:v>
                </c:pt>
                <c:pt idx="443">
                  <c:v>22.060000000000002</c:v>
                </c:pt>
                <c:pt idx="444">
                  <c:v>22.060000000000002</c:v>
                </c:pt>
                <c:pt idx="445">
                  <c:v>21.75</c:v>
                </c:pt>
                <c:pt idx="446">
                  <c:v>21.44</c:v>
                </c:pt>
                <c:pt idx="447">
                  <c:v>21.130000000000003</c:v>
                </c:pt>
                <c:pt idx="448">
                  <c:v>21.130000000000003</c:v>
                </c:pt>
                <c:pt idx="449">
                  <c:v>20.82</c:v>
                </c:pt>
                <c:pt idx="450">
                  <c:v>20.52</c:v>
                </c:pt>
                <c:pt idx="451">
                  <c:v>20.220000000000002</c:v>
                </c:pt>
                <c:pt idx="452">
                  <c:v>20.220000000000002</c:v>
                </c:pt>
                <c:pt idx="453">
                  <c:v>19.91</c:v>
                </c:pt>
                <c:pt idx="454">
                  <c:v>19.61</c:v>
                </c:pt>
                <c:pt idx="455">
                  <c:v>19.61</c:v>
                </c:pt>
                <c:pt idx="456">
                  <c:v>19.310000000000002</c:v>
                </c:pt>
                <c:pt idx="457">
                  <c:v>19.310000000000002</c:v>
                </c:pt>
                <c:pt idx="458">
                  <c:v>19.010000000000002</c:v>
                </c:pt>
                <c:pt idx="459">
                  <c:v>19.010000000000002</c:v>
                </c:pt>
                <c:pt idx="460">
                  <c:v>18.720000000000002</c:v>
                </c:pt>
                <c:pt idx="461">
                  <c:v>18.420000000000002</c:v>
                </c:pt>
                <c:pt idx="462">
                  <c:v>18.420000000000002</c:v>
                </c:pt>
                <c:pt idx="463">
                  <c:v>18.420000000000002</c:v>
                </c:pt>
                <c:pt idx="464">
                  <c:v>18.12</c:v>
                </c:pt>
                <c:pt idx="465">
                  <c:v>18.420000000000002</c:v>
                </c:pt>
                <c:pt idx="466">
                  <c:v>18.420000000000002</c:v>
                </c:pt>
                <c:pt idx="467">
                  <c:v>18.720000000000002</c:v>
                </c:pt>
                <c:pt idx="468">
                  <c:v>18.720000000000002</c:v>
                </c:pt>
                <c:pt idx="469">
                  <c:v>19.010000000000002</c:v>
                </c:pt>
                <c:pt idx="470">
                  <c:v>19.310000000000002</c:v>
                </c:pt>
                <c:pt idx="471">
                  <c:v>19.61</c:v>
                </c:pt>
                <c:pt idx="472">
                  <c:v>19.91</c:v>
                </c:pt>
                <c:pt idx="473">
                  <c:v>20.220000000000002</c:v>
                </c:pt>
                <c:pt idx="474">
                  <c:v>20.82</c:v>
                </c:pt>
                <c:pt idx="475">
                  <c:v>21.130000000000003</c:v>
                </c:pt>
                <c:pt idx="476">
                  <c:v>21.75</c:v>
                </c:pt>
                <c:pt idx="477">
                  <c:v>22.380000000000003</c:v>
                </c:pt>
                <c:pt idx="478">
                  <c:v>22.69</c:v>
                </c:pt>
                <c:pt idx="479">
                  <c:v>23.32</c:v>
                </c:pt>
                <c:pt idx="480">
                  <c:v>23.64</c:v>
                </c:pt>
                <c:pt idx="481">
                  <c:v>23.96</c:v>
                </c:pt>
                <c:pt idx="482">
                  <c:v>24.28</c:v>
                </c:pt>
                <c:pt idx="483">
                  <c:v>24.59</c:v>
                </c:pt>
                <c:pt idx="484">
                  <c:v>24.92</c:v>
                </c:pt>
                <c:pt idx="485">
                  <c:v>24.92</c:v>
                </c:pt>
                <c:pt idx="486">
                  <c:v>24.92</c:v>
                </c:pt>
                <c:pt idx="487">
                  <c:v>24.59</c:v>
                </c:pt>
                <c:pt idx="488">
                  <c:v>24.28</c:v>
                </c:pt>
                <c:pt idx="489">
                  <c:v>23.96</c:v>
                </c:pt>
                <c:pt idx="490">
                  <c:v>23.32</c:v>
                </c:pt>
                <c:pt idx="491">
                  <c:v>23.01</c:v>
                </c:pt>
                <c:pt idx="492">
                  <c:v>22.380000000000003</c:v>
                </c:pt>
                <c:pt idx="493">
                  <c:v>22.060000000000002</c:v>
                </c:pt>
                <c:pt idx="494">
                  <c:v>21.75</c:v>
                </c:pt>
                <c:pt idx="495">
                  <c:v>21.44</c:v>
                </c:pt>
                <c:pt idx="496">
                  <c:v>20.82</c:v>
                </c:pt>
                <c:pt idx="497">
                  <c:v>20.52</c:v>
                </c:pt>
                <c:pt idx="498">
                  <c:v>20.220000000000002</c:v>
                </c:pt>
                <c:pt idx="499">
                  <c:v>20.220000000000002</c:v>
                </c:pt>
                <c:pt idx="500">
                  <c:v>19.91</c:v>
                </c:pt>
                <c:pt idx="501">
                  <c:v>19.91</c:v>
                </c:pt>
                <c:pt idx="502">
                  <c:v>19.91</c:v>
                </c:pt>
                <c:pt idx="503">
                  <c:v>19.61</c:v>
                </c:pt>
                <c:pt idx="504">
                  <c:v>19.61</c:v>
                </c:pt>
                <c:pt idx="505">
                  <c:v>19.310000000000002</c:v>
                </c:pt>
                <c:pt idx="506">
                  <c:v>19.310000000000002</c:v>
                </c:pt>
                <c:pt idx="507">
                  <c:v>19.310000000000002</c:v>
                </c:pt>
                <c:pt idx="508">
                  <c:v>19.010000000000002</c:v>
                </c:pt>
                <c:pt idx="509">
                  <c:v>19.010000000000002</c:v>
                </c:pt>
                <c:pt idx="510">
                  <c:v>18.720000000000002</c:v>
                </c:pt>
                <c:pt idx="511">
                  <c:v>19.010000000000002</c:v>
                </c:pt>
                <c:pt idx="512">
                  <c:v>19.010000000000002</c:v>
                </c:pt>
                <c:pt idx="513">
                  <c:v>19.010000000000002</c:v>
                </c:pt>
                <c:pt idx="514">
                  <c:v>19.310000000000002</c:v>
                </c:pt>
                <c:pt idx="515">
                  <c:v>19.310000000000002</c:v>
                </c:pt>
                <c:pt idx="516">
                  <c:v>19.61</c:v>
                </c:pt>
                <c:pt idx="517">
                  <c:v>19.61</c:v>
                </c:pt>
                <c:pt idx="518">
                  <c:v>19.91</c:v>
                </c:pt>
                <c:pt idx="519">
                  <c:v>20.52</c:v>
                </c:pt>
                <c:pt idx="520">
                  <c:v>20.82</c:v>
                </c:pt>
                <c:pt idx="521">
                  <c:v>21.75</c:v>
                </c:pt>
                <c:pt idx="522">
                  <c:v>22.060000000000002</c:v>
                </c:pt>
                <c:pt idx="523">
                  <c:v>22.69</c:v>
                </c:pt>
                <c:pt idx="524">
                  <c:v>23.32</c:v>
                </c:pt>
                <c:pt idx="525">
                  <c:v>23.96</c:v>
                </c:pt>
                <c:pt idx="526">
                  <c:v>24.28</c:v>
                </c:pt>
                <c:pt idx="527">
                  <c:v>24.92</c:v>
                </c:pt>
                <c:pt idx="528">
                  <c:v>25.240000000000002</c:v>
                </c:pt>
                <c:pt idx="529">
                  <c:v>25.560000000000002</c:v>
                </c:pt>
                <c:pt idx="530">
                  <c:v>26.220000000000002</c:v>
                </c:pt>
                <c:pt idx="531">
                  <c:v>26.540000000000003</c:v>
                </c:pt>
                <c:pt idx="532">
                  <c:v>26.87</c:v>
                </c:pt>
                <c:pt idx="533">
                  <c:v>26.87</c:v>
                </c:pt>
                <c:pt idx="534">
                  <c:v>26.87</c:v>
                </c:pt>
                <c:pt idx="535">
                  <c:v>26.540000000000003</c:v>
                </c:pt>
                <c:pt idx="536">
                  <c:v>26.220000000000002</c:v>
                </c:pt>
                <c:pt idx="537">
                  <c:v>25.89</c:v>
                </c:pt>
                <c:pt idx="538">
                  <c:v>25.560000000000002</c:v>
                </c:pt>
                <c:pt idx="539">
                  <c:v>25.560000000000002</c:v>
                </c:pt>
                <c:pt idx="540">
                  <c:v>25.240000000000002</c:v>
                </c:pt>
                <c:pt idx="541">
                  <c:v>24.92</c:v>
                </c:pt>
                <c:pt idx="542">
                  <c:v>24.59</c:v>
                </c:pt>
                <c:pt idx="543">
                  <c:v>24.28</c:v>
                </c:pt>
                <c:pt idx="544">
                  <c:v>23.96</c:v>
                </c:pt>
                <c:pt idx="545">
                  <c:v>23.64</c:v>
                </c:pt>
                <c:pt idx="546">
                  <c:v>23.32</c:v>
                </c:pt>
                <c:pt idx="547">
                  <c:v>23.01</c:v>
                </c:pt>
                <c:pt idx="548">
                  <c:v>22.69</c:v>
                </c:pt>
                <c:pt idx="549">
                  <c:v>22.380000000000003</c:v>
                </c:pt>
                <c:pt idx="550">
                  <c:v>22.060000000000002</c:v>
                </c:pt>
                <c:pt idx="551">
                  <c:v>21.75</c:v>
                </c:pt>
                <c:pt idx="552">
                  <c:v>21.44</c:v>
                </c:pt>
                <c:pt idx="553">
                  <c:v>21.130000000000003</c:v>
                </c:pt>
                <c:pt idx="554">
                  <c:v>21.130000000000003</c:v>
                </c:pt>
                <c:pt idx="555">
                  <c:v>20.82</c:v>
                </c:pt>
                <c:pt idx="556">
                  <c:v>20.52</c:v>
                </c:pt>
                <c:pt idx="557">
                  <c:v>20.52</c:v>
                </c:pt>
                <c:pt idx="558">
                  <c:v>20.220000000000002</c:v>
                </c:pt>
                <c:pt idx="559">
                  <c:v>20.220000000000002</c:v>
                </c:pt>
                <c:pt idx="560">
                  <c:v>19.91</c:v>
                </c:pt>
                <c:pt idx="561">
                  <c:v>19.91</c:v>
                </c:pt>
                <c:pt idx="562">
                  <c:v>20.220000000000002</c:v>
                </c:pt>
                <c:pt idx="563">
                  <c:v>20.220000000000002</c:v>
                </c:pt>
                <c:pt idx="564">
                  <c:v>20.52</c:v>
                </c:pt>
                <c:pt idx="565">
                  <c:v>20.82</c:v>
                </c:pt>
                <c:pt idx="566">
                  <c:v>21.130000000000003</c:v>
                </c:pt>
                <c:pt idx="567">
                  <c:v>21.44</c:v>
                </c:pt>
                <c:pt idx="568">
                  <c:v>22.060000000000002</c:v>
                </c:pt>
                <c:pt idx="569">
                  <c:v>22.380000000000003</c:v>
                </c:pt>
                <c:pt idx="570">
                  <c:v>23.01</c:v>
                </c:pt>
                <c:pt idx="571">
                  <c:v>23.64</c:v>
                </c:pt>
                <c:pt idx="572">
                  <c:v>24.28</c:v>
                </c:pt>
                <c:pt idx="573">
                  <c:v>24.59</c:v>
                </c:pt>
                <c:pt idx="574">
                  <c:v>25.240000000000002</c:v>
                </c:pt>
                <c:pt idx="575">
                  <c:v>25.560000000000002</c:v>
                </c:pt>
                <c:pt idx="576">
                  <c:v>26.220000000000002</c:v>
                </c:pt>
                <c:pt idx="577">
                  <c:v>26.540000000000003</c:v>
                </c:pt>
                <c:pt idx="578">
                  <c:v>26.87</c:v>
                </c:pt>
                <c:pt idx="579">
                  <c:v>26.87</c:v>
                </c:pt>
                <c:pt idx="580">
                  <c:v>27.200000000000003</c:v>
                </c:pt>
                <c:pt idx="581">
                  <c:v>27.53</c:v>
                </c:pt>
                <c:pt idx="582">
                  <c:v>27.53</c:v>
                </c:pt>
                <c:pt idx="583">
                  <c:v>27.200000000000003</c:v>
                </c:pt>
                <c:pt idx="584">
                  <c:v>27.200000000000003</c:v>
                </c:pt>
                <c:pt idx="585">
                  <c:v>26.87</c:v>
                </c:pt>
                <c:pt idx="586">
                  <c:v>26.87</c:v>
                </c:pt>
                <c:pt idx="587">
                  <c:v>26.220000000000002</c:v>
                </c:pt>
                <c:pt idx="588">
                  <c:v>25.89</c:v>
                </c:pt>
                <c:pt idx="589">
                  <c:v>25.560000000000002</c:v>
                </c:pt>
                <c:pt idx="590">
                  <c:v>25.240000000000002</c:v>
                </c:pt>
                <c:pt idx="591">
                  <c:v>24.92</c:v>
                </c:pt>
                <c:pt idx="592">
                  <c:v>24.59</c:v>
                </c:pt>
                <c:pt idx="593">
                  <c:v>24.28</c:v>
                </c:pt>
                <c:pt idx="594">
                  <c:v>23.96</c:v>
                </c:pt>
                <c:pt idx="595">
                  <c:v>23.64</c:v>
                </c:pt>
                <c:pt idx="596">
                  <c:v>23.32</c:v>
                </c:pt>
                <c:pt idx="597">
                  <c:v>23.32</c:v>
                </c:pt>
                <c:pt idx="598">
                  <c:v>23.01</c:v>
                </c:pt>
                <c:pt idx="599">
                  <c:v>22.69</c:v>
                </c:pt>
                <c:pt idx="600">
                  <c:v>22.380000000000003</c:v>
                </c:pt>
                <c:pt idx="601">
                  <c:v>22.380000000000003</c:v>
                </c:pt>
                <c:pt idx="602">
                  <c:v>22.060000000000002</c:v>
                </c:pt>
                <c:pt idx="603">
                  <c:v>21.75</c:v>
                </c:pt>
                <c:pt idx="604">
                  <c:v>21.44</c:v>
                </c:pt>
                <c:pt idx="605">
                  <c:v>21.44</c:v>
                </c:pt>
                <c:pt idx="606">
                  <c:v>21.44</c:v>
                </c:pt>
                <c:pt idx="607">
                  <c:v>21.130000000000003</c:v>
                </c:pt>
                <c:pt idx="608">
                  <c:v>21.130000000000003</c:v>
                </c:pt>
                <c:pt idx="609">
                  <c:v>21.130000000000003</c:v>
                </c:pt>
                <c:pt idx="610">
                  <c:v>21.44</c:v>
                </c:pt>
                <c:pt idx="611">
                  <c:v>21.44</c:v>
                </c:pt>
                <c:pt idx="612">
                  <c:v>21.44</c:v>
                </c:pt>
                <c:pt idx="613">
                  <c:v>21.75</c:v>
                </c:pt>
                <c:pt idx="614">
                  <c:v>22.060000000000002</c:v>
                </c:pt>
                <c:pt idx="615">
                  <c:v>22.380000000000003</c:v>
                </c:pt>
                <c:pt idx="616">
                  <c:v>22.380000000000003</c:v>
                </c:pt>
                <c:pt idx="617">
                  <c:v>23.01</c:v>
                </c:pt>
                <c:pt idx="618">
                  <c:v>23.32</c:v>
                </c:pt>
                <c:pt idx="619">
                  <c:v>23.64</c:v>
                </c:pt>
                <c:pt idx="620">
                  <c:v>24.28</c:v>
                </c:pt>
                <c:pt idx="621">
                  <c:v>24.59</c:v>
                </c:pt>
                <c:pt idx="622">
                  <c:v>24.92</c:v>
                </c:pt>
                <c:pt idx="623">
                  <c:v>24.92</c:v>
                </c:pt>
                <c:pt idx="624">
                  <c:v>25.240000000000002</c:v>
                </c:pt>
                <c:pt idx="625">
                  <c:v>25.560000000000002</c:v>
                </c:pt>
                <c:pt idx="626">
                  <c:v>25.560000000000002</c:v>
                </c:pt>
                <c:pt idx="627">
                  <c:v>25.89</c:v>
                </c:pt>
                <c:pt idx="628">
                  <c:v>25.89</c:v>
                </c:pt>
                <c:pt idx="629">
                  <c:v>26.220000000000002</c:v>
                </c:pt>
                <c:pt idx="630">
                  <c:v>25.89</c:v>
                </c:pt>
                <c:pt idx="631">
                  <c:v>25.89</c:v>
                </c:pt>
                <c:pt idx="632">
                  <c:v>25.560000000000002</c:v>
                </c:pt>
                <c:pt idx="633">
                  <c:v>25.240000000000002</c:v>
                </c:pt>
                <c:pt idx="634">
                  <c:v>25.240000000000002</c:v>
                </c:pt>
                <c:pt idx="635">
                  <c:v>24.92</c:v>
                </c:pt>
                <c:pt idx="636">
                  <c:v>24.59</c:v>
                </c:pt>
                <c:pt idx="637">
                  <c:v>24.28</c:v>
                </c:pt>
                <c:pt idx="638">
                  <c:v>23.96</c:v>
                </c:pt>
                <c:pt idx="639">
                  <c:v>23.64</c:v>
                </c:pt>
                <c:pt idx="640">
                  <c:v>23.32</c:v>
                </c:pt>
                <c:pt idx="641">
                  <c:v>23.01</c:v>
                </c:pt>
                <c:pt idx="642">
                  <c:v>22.69</c:v>
                </c:pt>
                <c:pt idx="643">
                  <c:v>22.69</c:v>
                </c:pt>
                <c:pt idx="644">
                  <c:v>22.380000000000003</c:v>
                </c:pt>
                <c:pt idx="645">
                  <c:v>22.060000000000002</c:v>
                </c:pt>
                <c:pt idx="646">
                  <c:v>22.060000000000002</c:v>
                </c:pt>
                <c:pt idx="647">
                  <c:v>21.75</c:v>
                </c:pt>
                <c:pt idx="648">
                  <c:v>21.44</c:v>
                </c:pt>
                <c:pt idx="649">
                  <c:v>21.44</c:v>
                </c:pt>
                <c:pt idx="650">
                  <c:v>21.130000000000003</c:v>
                </c:pt>
                <c:pt idx="651">
                  <c:v>20.82</c:v>
                </c:pt>
                <c:pt idx="652">
                  <c:v>20.52</c:v>
                </c:pt>
                <c:pt idx="653">
                  <c:v>20.52</c:v>
                </c:pt>
                <c:pt idx="654">
                  <c:v>20.220000000000002</c:v>
                </c:pt>
                <c:pt idx="655">
                  <c:v>20.220000000000002</c:v>
                </c:pt>
                <c:pt idx="656">
                  <c:v>20.220000000000002</c:v>
                </c:pt>
                <c:pt idx="657">
                  <c:v>20.220000000000002</c:v>
                </c:pt>
                <c:pt idx="658">
                  <c:v>20.220000000000002</c:v>
                </c:pt>
                <c:pt idx="659">
                  <c:v>20.52</c:v>
                </c:pt>
                <c:pt idx="660">
                  <c:v>20.52</c:v>
                </c:pt>
                <c:pt idx="661">
                  <c:v>20.82</c:v>
                </c:pt>
                <c:pt idx="662">
                  <c:v>21.130000000000003</c:v>
                </c:pt>
                <c:pt idx="663">
                  <c:v>21.44</c:v>
                </c:pt>
                <c:pt idx="664">
                  <c:v>21.75</c:v>
                </c:pt>
                <c:pt idx="665">
                  <c:v>22.060000000000002</c:v>
                </c:pt>
                <c:pt idx="666">
                  <c:v>22.380000000000003</c:v>
                </c:pt>
                <c:pt idx="667">
                  <c:v>22.69</c:v>
                </c:pt>
                <c:pt idx="668">
                  <c:v>23.32</c:v>
                </c:pt>
                <c:pt idx="669">
                  <c:v>23.64</c:v>
                </c:pt>
                <c:pt idx="670">
                  <c:v>23.96</c:v>
                </c:pt>
                <c:pt idx="671">
                  <c:v>24.28</c:v>
                </c:pt>
                <c:pt idx="672">
                  <c:v>24.59</c:v>
                </c:pt>
                <c:pt idx="673">
                  <c:v>24.92</c:v>
                </c:pt>
                <c:pt idx="674">
                  <c:v>25.240000000000002</c:v>
                </c:pt>
                <c:pt idx="675">
                  <c:v>25.240000000000002</c:v>
                </c:pt>
                <c:pt idx="676">
                  <c:v>25.240000000000002</c:v>
                </c:pt>
                <c:pt idx="677">
                  <c:v>25.560000000000002</c:v>
                </c:pt>
                <c:pt idx="678">
                  <c:v>25.240000000000002</c:v>
                </c:pt>
                <c:pt idx="679">
                  <c:v>24.92</c:v>
                </c:pt>
                <c:pt idx="680">
                  <c:v>24.59</c:v>
                </c:pt>
                <c:pt idx="681">
                  <c:v>24.28</c:v>
                </c:pt>
                <c:pt idx="682">
                  <c:v>23.96</c:v>
                </c:pt>
                <c:pt idx="683">
                  <c:v>23.96</c:v>
                </c:pt>
                <c:pt idx="684">
                  <c:v>23.64</c:v>
                </c:pt>
                <c:pt idx="685">
                  <c:v>23.01</c:v>
                </c:pt>
                <c:pt idx="686">
                  <c:v>22.69</c:v>
                </c:pt>
                <c:pt idx="687">
                  <c:v>22.380000000000003</c:v>
                </c:pt>
                <c:pt idx="688">
                  <c:v>22.060000000000002</c:v>
                </c:pt>
                <c:pt idx="689">
                  <c:v>21.75</c:v>
                </c:pt>
                <c:pt idx="690">
                  <c:v>21.75</c:v>
                </c:pt>
                <c:pt idx="691">
                  <c:v>21.44</c:v>
                </c:pt>
                <c:pt idx="692">
                  <c:v>21.130000000000003</c:v>
                </c:pt>
                <c:pt idx="693">
                  <c:v>21.130000000000003</c:v>
                </c:pt>
                <c:pt idx="694">
                  <c:v>20.82</c:v>
                </c:pt>
                <c:pt idx="695">
                  <c:v>20.82</c:v>
                </c:pt>
                <c:pt idx="696">
                  <c:v>20.52</c:v>
                </c:pt>
                <c:pt idx="697">
                  <c:v>20.52</c:v>
                </c:pt>
                <c:pt idx="698">
                  <c:v>20.220000000000002</c:v>
                </c:pt>
                <c:pt idx="699">
                  <c:v>20.220000000000002</c:v>
                </c:pt>
                <c:pt idx="700">
                  <c:v>19.91</c:v>
                </c:pt>
                <c:pt idx="701">
                  <c:v>19.61</c:v>
                </c:pt>
                <c:pt idx="702">
                  <c:v>19.61</c:v>
                </c:pt>
                <c:pt idx="703">
                  <c:v>19.310000000000002</c:v>
                </c:pt>
                <c:pt idx="704">
                  <c:v>19.310000000000002</c:v>
                </c:pt>
                <c:pt idx="705">
                  <c:v>19.310000000000002</c:v>
                </c:pt>
                <c:pt idx="706">
                  <c:v>19.310000000000002</c:v>
                </c:pt>
                <c:pt idx="707">
                  <c:v>19.310000000000002</c:v>
                </c:pt>
                <c:pt idx="708">
                  <c:v>19.310000000000002</c:v>
                </c:pt>
                <c:pt idx="709">
                  <c:v>19.61</c:v>
                </c:pt>
                <c:pt idx="710">
                  <c:v>19.91</c:v>
                </c:pt>
                <c:pt idx="711">
                  <c:v>20.220000000000002</c:v>
                </c:pt>
                <c:pt idx="712">
                  <c:v>20.220000000000002</c:v>
                </c:pt>
                <c:pt idx="713">
                  <c:v>20.52</c:v>
                </c:pt>
                <c:pt idx="714">
                  <c:v>21.130000000000003</c:v>
                </c:pt>
                <c:pt idx="715">
                  <c:v>21.44</c:v>
                </c:pt>
                <c:pt idx="716">
                  <c:v>22.060000000000002</c:v>
                </c:pt>
                <c:pt idx="717">
                  <c:v>22.380000000000003</c:v>
                </c:pt>
                <c:pt idx="718">
                  <c:v>23.01</c:v>
                </c:pt>
                <c:pt idx="719">
                  <c:v>23.32</c:v>
                </c:pt>
                <c:pt idx="720">
                  <c:v>23.64</c:v>
                </c:pt>
                <c:pt idx="721">
                  <c:v>23.96</c:v>
                </c:pt>
                <c:pt idx="722">
                  <c:v>24.28</c:v>
                </c:pt>
                <c:pt idx="723">
                  <c:v>24.59</c:v>
                </c:pt>
                <c:pt idx="724">
                  <c:v>24.59</c:v>
                </c:pt>
                <c:pt idx="725">
                  <c:v>24.92</c:v>
                </c:pt>
                <c:pt idx="726">
                  <c:v>24.92</c:v>
                </c:pt>
                <c:pt idx="727">
                  <c:v>24.59</c:v>
                </c:pt>
                <c:pt idx="728">
                  <c:v>24.59</c:v>
                </c:pt>
                <c:pt idx="729">
                  <c:v>24.28</c:v>
                </c:pt>
                <c:pt idx="730">
                  <c:v>23.96</c:v>
                </c:pt>
                <c:pt idx="731">
                  <c:v>23.64</c:v>
                </c:pt>
                <c:pt idx="732">
                  <c:v>23.32</c:v>
                </c:pt>
                <c:pt idx="733">
                  <c:v>22.69</c:v>
                </c:pt>
                <c:pt idx="734">
                  <c:v>22.380000000000003</c:v>
                </c:pt>
                <c:pt idx="735">
                  <c:v>22.060000000000002</c:v>
                </c:pt>
                <c:pt idx="736">
                  <c:v>21.75</c:v>
                </c:pt>
                <c:pt idx="737">
                  <c:v>21.44</c:v>
                </c:pt>
                <c:pt idx="738">
                  <c:v>21.130000000000003</c:v>
                </c:pt>
                <c:pt idx="739">
                  <c:v>21.130000000000003</c:v>
                </c:pt>
                <c:pt idx="740">
                  <c:v>20.82</c:v>
                </c:pt>
                <c:pt idx="741">
                  <c:v>20.52</c:v>
                </c:pt>
                <c:pt idx="742">
                  <c:v>20.220000000000002</c:v>
                </c:pt>
                <c:pt idx="743">
                  <c:v>20.220000000000002</c:v>
                </c:pt>
                <c:pt idx="744">
                  <c:v>19.91</c:v>
                </c:pt>
                <c:pt idx="745">
                  <c:v>19.61</c:v>
                </c:pt>
                <c:pt idx="746">
                  <c:v>19.310000000000002</c:v>
                </c:pt>
                <c:pt idx="747">
                  <c:v>19.310000000000002</c:v>
                </c:pt>
                <c:pt idx="748">
                  <c:v>19.010000000000002</c:v>
                </c:pt>
                <c:pt idx="749">
                  <c:v>19.010000000000002</c:v>
                </c:pt>
                <c:pt idx="750">
                  <c:v>18.720000000000002</c:v>
                </c:pt>
                <c:pt idx="751">
                  <c:v>18.420000000000002</c:v>
                </c:pt>
                <c:pt idx="752">
                  <c:v>18.420000000000002</c:v>
                </c:pt>
                <c:pt idx="753">
                  <c:v>18.420000000000002</c:v>
                </c:pt>
                <c:pt idx="754">
                  <c:v>18.720000000000002</c:v>
                </c:pt>
                <c:pt idx="755">
                  <c:v>19.010000000000002</c:v>
                </c:pt>
                <c:pt idx="756">
                  <c:v>19.310000000000002</c:v>
                </c:pt>
                <c:pt idx="757">
                  <c:v>19.310000000000002</c:v>
                </c:pt>
                <c:pt idx="758">
                  <c:v>19.61</c:v>
                </c:pt>
                <c:pt idx="759">
                  <c:v>20.220000000000002</c:v>
                </c:pt>
                <c:pt idx="760">
                  <c:v>20.52</c:v>
                </c:pt>
                <c:pt idx="761">
                  <c:v>20.82</c:v>
                </c:pt>
                <c:pt idx="762">
                  <c:v>21.44</c:v>
                </c:pt>
                <c:pt idx="763">
                  <c:v>21.75</c:v>
                </c:pt>
                <c:pt idx="764">
                  <c:v>22.380000000000003</c:v>
                </c:pt>
                <c:pt idx="765">
                  <c:v>22.380000000000003</c:v>
                </c:pt>
                <c:pt idx="766">
                  <c:v>22.69</c:v>
                </c:pt>
                <c:pt idx="767">
                  <c:v>23.32</c:v>
                </c:pt>
                <c:pt idx="768">
                  <c:v>23.64</c:v>
                </c:pt>
                <c:pt idx="769">
                  <c:v>23.96</c:v>
                </c:pt>
                <c:pt idx="770">
                  <c:v>24.28</c:v>
                </c:pt>
                <c:pt idx="771">
                  <c:v>24.59</c:v>
                </c:pt>
                <c:pt idx="772">
                  <c:v>24.59</c:v>
                </c:pt>
                <c:pt idx="773">
                  <c:v>24.92</c:v>
                </c:pt>
                <c:pt idx="774">
                  <c:v>24.59</c:v>
                </c:pt>
                <c:pt idx="775">
                  <c:v>24.59</c:v>
                </c:pt>
                <c:pt idx="776">
                  <c:v>24.28</c:v>
                </c:pt>
                <c:pt idx="777">
                  <c:v>23.96</c:v>
                </c:pt>
                <c:pt idx="778">
                  <c:v>23.64</c:v>
                </c:pt>
                <c:pt idx="779">
                  <c:v>23.01</c:v>
                </c:pt>
                <c:pt idx="780">
                  <c:v>22.69</c:v>
                </c:pt>
                <c:pt idx="781">
                  <c:v>22.380000000000003</c:v>
                </c:pt>
                <c:pt idx="782">
                  <c:v>22.060000000000002</c:v>
                </c:pt>
                <c:pt idx="783">
                  <c:v>21.75</c:v>
                </c:pt>
                <c:pt idx="784">
                  <c:v>21.44</c:v>
                </c:pt>
                <c:pt idx="785">
                  <c:v>21.130000000000003</c:v>
                </c:pt>
                <c:pt idx="786">
                  <c:v>20.82</c:v>
                </c:pt>
                <c:pt idx="787">
                  <c:v>20.52</c:v>
                </c:pt>
                <c:pt idx="788">
                  <c:v>20.52</c:v>
                </c:pt>
                <c:pt idx="789">
                  <c:v>20.220000000000002</c:v>
                </c:pt>
                <c:pt idx="790">
                  <c:v>19.91</c:v>
                </c:pt>
                <c:pt idx="791">
                  <c:v>19.91</c:v>
                </c:pt>
                <c:pt idx="792">
                  <c:v>19.61</c:v>
                </c:pt>
                <c:pt idx="793">
                  <c:v>19.310000000000002</c:v>
                </c:pt>
                <c:pt idx="794">
                  <c:v>19.310000000000002</c:v>
                </c:pt>
                <c:pt idx="795">
                  <c:v>19.310000000000002</c:v>
                </c:pt>
                <c:pt idx="796">
                  <c:v>19.010000000000002</c:v>
                </c:pt>
                <c:pt idx="797">
                  <c:v>19.010000000000002</c:v>
                </c:pt>
                <c:pt idx="798">
                  <c:v>18.720000000000002</c:v>
                </c:pt>
                <c:pt idx="799">
                  <c:v>18.720000000000002</c:v>
                </c:pt>
                <c:pt idx="800">
                  <c:v>18.720000000000002</c:v>
                </c:pt>
                <c:pt idx="801">
                  <c:v>18.720000000000002</c:v>
                </c:pt>
                <c:pt idx="802">
                  <c:v>18.720000000000002</c:v>
                </c:pt>
                <c:pt idx="803">
                  <c:v>19.010000000000002</c:v>
                </c:pt>
                <c:pt idx="804">
                  <c:v>19.310000000000002</c:v>
                </c:pt>
                <c:pt idx="805">
                  <c:v>19.310000000000002</c:v>
                </c:pt>
                <c:pt idx="806">
                  <c:v>19.61</c:v>
                </c:pt>
                <c:pt idx="807">
                  <c:v>19.91</c:v>
                </c:pt>
                <c:pt idx="808">
                  <c:v>20.220000000000002</c:v>
                </c:pt>
                <c:pt idx="809">
                  <c:v>20.52</c:v>
                </c:pt>
                <c:pt idx="810">
                  <c:v>21.130000000000003</c:v>
                </c:pt>
                <c:pt idx="811">
                  <c:v>21.44</c:v>
                </c:pt>
                <c:pt idx="812">
                  <c:v>21.75</c:v>
                </c:pt>
                <c:pt idx="813">
                  <c:v>22.060000000000002</c:v>
                </c:pt>
                <c:pt idx="814">
                  <c:v>22.69</c:v>
                </c:pt>
                <c:pt idx="815">
                  <c:v>22.69</c:v>
                </c:pt>
                <c:pt idx="816">
                  <c:v>23.01</c:v>
                </c:pt>
                <c:pt idx="817">
                  <c:v>23.64</c:v>
                </c:pt>
                <c:pt idx="818">
                  <c:v>23.64</c:v>
                </c:pt>
                <c:pt idx="819">
                  <c:v>23.96</c:v>
                </c:pt>
                <c:pt idx="820">
                  <c:v>24.28</c:v>
                </c:pt>
                <c:pt idx="821">
                  <c:v>24.28</c:v>
                </c:pt>
                <c:pt idx="822">
                  <c:v>24.28</c:v>
                </c:pt>
                <c:pt idx="823">
                  <c:v>24.28</c:v>
                </c:pt>
                <c:pt idx="824">
                  <c:v>23.96</c:v>
                </c:pt>
                <c:pt idx="825">
                  <c:v>23.64</c:v>
                </c:pt>
                <c:pt idx="826">
                  <c:v>23.32</c:v>
                </c:pt>
                <c:pt idx="827">
                  <c:v>23.01</c:v>
                </c:pt>
                <c:pt idx="828">
                  <c:v>23.01</c:v>
                </c:pt>
                <c:pt idx="829">
                  <c:v>22.69</c:v>
                </c:pt>
                <c:pt idx="830">
                  <c:v>22.060000000000002</c:v>
                </c:pt>
                <c:pt idx="831">
                  <c:v>21.75</c:v>
                </c:pt>
                <c:pt idx="832">
                  <c:v>21.44</c:v>
                </c:pt>
                <c:pt idx="833">
                  <c:v>21.130000000000003</c:v>
                </c:pt>
                <c:pt idx="834">
                  <c:v>21.130000000000003</c:v>
                </c:pt>
                <c:pt idx="835">
                  <c:v>20.82</c:v>
                </c:pt>
                <c:pt idx="836">
                  <c:v>20.52</c:v>
                </c:pt>
                <c:pt idx="837">
                  <c:v>20.52</c:v>
                </c:pt>
                <c:pt idx="838">
                  <c:v>20.220000000000002</c:v>
                </c:pt>
                <c:pt idx="839">
                  <c:v>19.91</c:v>
                </c:pt>
                <c:pt idx="840">
                  <c:v>19.91</c:v>
                </c:pt>
                <c:pt idx="841">
                  <c:v>19.91</c:v>
                </c:pt>
                <c:pt idx="842">
                  <c:v>19.61</c:v>
                </c:pt>
                <c:pt idx="843">
                  <c:v>19.61</c:v>
                </c:pt>
                <c:pt idx="844">
                  <c:v>19.61</c:v>
                </c:pt>
                <c:pt idx="845">
                  <c:v>19.310000000000002</c:v>
                </c:pt>
                <c:pt idx="846">
                  <c:v>19.310000000000002</c:v>
                </c:pt>
                <c:pt idx="847">
                  <c:v>19.310000000000002</c:v>
                </c:pt>
                <c:pt idx="848">
                  <c:v>19.310000000000002</c:v>
                </c:pt>
                <c:pt idx="849">
                  <c:v>19.61</c:v>
                </c:pt>
                <c:pt idx="850">
                  <c:v>19.310000000000002</c:v>
                </c:pt>
                <c:pt idx="851">
                  <c:v>19.61</c:v>
                </c:pt>
                <c:pt idx="852">
                  <c:v>19.61</c:v>
                </c:pt>
                <c:pt idx="853">
                  <c:v>19.61</c:v>
                </c:pt>
                <c:pt idx="854">
                  <c:v>19.91</c:v>
                </c:pt>
                <c:pt idx="855">
                  <c:v>19.91</c:v>
                </c:pt>
                <c:pt idx="856">
                  <c:v>20.220000000000002</c:v>
                </c:pt>
                <c:pt idx="857">
                  <c:v>20.220000000000002</c:v>
                </c:pt>
                <c:pt idx="858">
                  <c:v>20.52</c:v>
                </c:pt>
                <c:pt idx="859">
                  <c:v>20.82</c:v>
                </c:pt>
                <c:pt idx="860">
                  <c:v>20.82</c:v>
                </c:pt>
                <c:pt idx="861">
                  <c:v>21.130000000000003</c:v>
                </c:pt>
                <c:pt idx="862">
                  <c:v>21.130000000000003</c:v>
                </c:pt>
                <c:pt idx="863">
                  <c:v>21.130000000000003</c:v>
                </c:pt>
                <c:pt idx="864">
                  <c:v>21.44</c:v>
                </c:pt>
                <c:pt idx="865">
                  <c:v>21.44</c:v>
                </c:pt>
                <c:pt idx="866">
                  <c:v>21.44</c:v>
                </c:pt>
                <c:pt idx="867">
                  <c:v>21.44</c:v>
                </c:pt>
                <c:pt idx="868">
                  <c:v>21.44</c:v>
                </c:pt>
                <c:pt idx="869">
                  <c:v>21.44</c:v>
                </c:pt>
                <c:pt idx="870">
                  <c:v>21.44</c:v>
                </c:pt>
                <c:pt idx="871">
                  <c:v>21.44</c:v>
                </c:pt>
                <c:pt idx="872">
                  <c:v>21.130000000000003</c:v>
                </c:pt>
                <c:pt idx="873">
                  <c:v>21.130000000000003</c:v>
                </c:pt>
                <c:pt idx="874">
                  <c:v>20.82</c:v>
                </c:pt>
                <c:pt idx="875">
                  <c:v>20.82</c:v>
                </c:pt>
                <c:pt idx="876">
                  <c:v>20.52</c:v>
                </c:pt>
                <c:pt idx="877">
                  <c:v>20.52</c:v>
                </c:pt>
                <c:pt idx="878">
                  <c:v>20.220000000000002</c:v>
                </c:pt>
                <c:pt idx="879">
                  <c:v>20.220000000000002</c:v>
                </c:pt>
                <c:pt idx="880">
                  <c:v>20.220000000000002</c:v>
                </c:pt>
                <c:pt idx="881">
                  <c:v>19.91</c:v>
                </c:pt>
                <c:pt idx="882">
                  <c:v>19.91</c:v>
                </c:pt>
                <c:pt idx="883">
                  <c:v>19.91</c:v>
                </c:pt>
                <c:pt idx="884">
                  <c:v>19.61</c:v>
                </c:pt>
                <c:pt idx="885">
                  <c:v>19.61</c:v>
                </c:pt>
                <c:pt idx="886">
                  <c:v>19.310000000000002</c:v>
                </c:pt>
                <c:pt idx="887">
                  <c:v>19.310000000000002</c:v>
                </c:pt>
                <c:pt idx="888">
                  <c:v>19.010000000000002</c:v>
                </c:pt>
                <c:pt idx="889">
                  <c:v>19.010000000000002</c:v>
                </c:pt>
                <c:pt idx="890">
                  <c:v>18.720000000000002</c:v>
                </c:pt>
                <c:pt idx="891">
                  <c:v>18.720000000000002</c:v>
                </c:pt>
                <c:pt idx="892">
                  <c:v>18.720000000000002</c:v>
                </c:pt>
                <c:pt idx="893">
                  <c:v>18.420000000000002</c:v>
                </c:pt>
                <c:pt idx="894">
                  <c:v>18.420000000000002</c:v>
                </c:pt>
                <c:pt idx="895">
                  <c:v>18.12</c:v>
                </c:pt>
                <c:pt idx="896">
                  <c:v>18.12</c:v>
                </c:pt>
                <c:pt idx="897">
                  <c:v>18.12</c:v>
                </c:pt>
                <c:pt idx="898">
                  <c:v>17.82</c:v>
                </c:pt>
                <c:pt idx="899">
                  <c:v>17.82</c:v>
                </c:pt>
                <c:pt idx="900">
                  <c:v>18.12</c:v>
                </c:pt>
                <c:pt idx="901">
                  <c:v>18.12</c:v>
                </c:pt>
                <c:pt idx="902">
                  <c:v>18.420000000000002</c:v>
                </c:pt>
                <c:pt idx="903">
                  <c:v>18.720000000000002</c:v>
                </c:pt>
                <c:pt idx="904">
                  <c:v>18.720000000000002</c:v>
                </c:pt>
                <c:pt idx="905">
                  <c:v>19.010000000000002</c:v>
                </c:pt>
                <c:pt idx="906">
                  <c:v>19.010000000000002</c:v>
                </c:pt>
                <c:pt idx="907">
                  <c:v>19.310000000000002</c:v>
                </c:pt>
                <c:pt idx="908">
                  <c:v>19.61</c:v>
                </c:pt>
                <c:pt idx="909">
                  <c:v>19.91</c:v>
                </c:pt>
                <c:pt idx="910">
                  <c:v>20.52</c:v>
                </c:pt>
                <c:pt idx="911">
                  <c:v>20.52</c:v>
                </c:pt>
                <c:pt idx="912">
                  <c:v>20.52</c:v>
                </c:pt>
                <c:pt idx="913">
                  <c:v>20.82</c:v>
                </c:pt>
                <c:pt idx="914">
                  <c:v>21.130000000000003</c:v>
                </c:pt>
                <c:pt idx="915">
                  <c:v>21.44</c:v>
                </c:pt>
                <c:pt idx="916">
                  <c:v>21.44</c:v>
                </c:pt>
                <c:pt idx="917">
                  <c:v>21.75</c:v>
                </c:pt>
                <c:pt idx="918">
                  <c:v>21.75</c:v>
                </c:pt>
                <c:pt idx="919">
                  <c:v>21.75</c:v>
                </c:pt>
                <c:pt idx="920">
                  <c:v>21.44</c:v>
                </c:pt>
                <c:pt idx="921">
                  <c:v>21.130000000000003</c:v>
                </c:pt>
                <c:pt idx="922">
                  <c:v>20.82</c:v>
                </c:pt>
                <c:pt idx="923">
                  <c:v>20.82</c:v>
                </c:pt>
                <c:pt idx="924">
                  <c:v>20.52</c:v>
                </c:pt>
                <c:pt idx="925">
                  <c:v>20.220000000000002</c:v>
                </c:pt>
                <c:pt idx="926">
                  <c:v>19.91</c:v>
                </c:pt>
                <c:pt idx="927">
                  <c:v>19.61</c:v>
                </c:pt>
                <c:pt idx="928">
                  <c:v>19.310000000000002</c:v>
                </c:pt>
                <c:pt idx="929">
                  <c:v>19.010000000000002</c:v>
                </c:pt>
                <c:pt idx="930">
                  <c:v>18.720000000000002</c:v>
                </c:pt>
                <c:pt idx="931">
                  <c:v>18.720000000000002</c:v>
                </c:pt>
                <c:pt idx="932">
                  <c:v>18.420000000000002</c:v>
                </c:pt>
                <c:pt idx="933">
                  <c:v>18.420000000000002</c:v>
                </c:pt>
                <c:pt idx="934">
                  <c:v>18.420000000000002</c:v>
                </c:pt>
                <c:pt idx="935">
                  <c:v>18.12</c:v>
                </c:pt>
                <c:pt idx="936">
                  <c:v>17.82</c:v>
                </c:pt>
                <c:pt idx="937">
                  <c:v>17.82</c:v>
                </c:pt>
                <c:pt idx="938">
                  <c:v>17.82</c:v>
                </c:pt>
                <c:pt idx="939">
                  <c:v>17.52</c:v>
                </c:pt>
                <c:pt idx="940">
                  <c:v>17.52</c:v>
                </c:pt>
                <c:pt idx="941">
                  <c:v>17.52</c:v>
                </c:pt>
                <c:pt idx="942">
                  <c:v>17.52</c:v>
                </c:pt>
                <c:pt idx="943">
                  <c:v>17.52</c:v>
                </c:pt>
                <c:pt idx="944">
                  <c:v>17.220000000000002</c:v>
                </c:pt>
                <c:pt idx="945">
                  <c:v>17.220000000000002</c:v>
                </c:pt>
                <c:pt idx="946">
                  <c:v>17.220000000000002</c:v>
                </c:pt>
                <c:pt idx="947">
                  <c:v>17.220000000000002</c:v>
                </c:pt>
                <c:pt idx="948">
                  <c:v>17.52</c:v>
                </c:pt>
                <c:pt idx="949">
                  <c:v>17.82</c:v>
                </c:pt>
                <c:pt idx="950">
                  <c:v>18.12</c:v>
                </c:pt>
                <c:pt idx="951">
                  <c:v>18.12</c:v>
                </c:pt>
                <c:pt idx="952">
                  <c:v>18.420000000000002</c:v>
                </c:pt>
                <c:pt idx="953">
                  <c:v>18.420000000000002</c:v>
                </c:pt>
                <c:pt idx="954">
                  <c:v>18.720000000000002</c:v>
                </c:pt>
                <c:pt idx="955">
                  <c:v>19.010000000000002</c:v>
                </c:pt>
                <c:pt idx="956">
                  <c:v>19.61</c:v>
                </c:pt>
                <c:pt idx="957">
                  <c:v>20.220000000000002</c:v>
                </c:pt>
                <c:pt idx="958">
                  <c:v>20.52</c:v>
                </c:pt>
                <c:pt idx="959">
                  <c:v>20.82</c:v>
                </c:pt>
                <c:pt idx="960">
                  <c:v>21.130000000000003</c:v>
                </c:pt>
                <c:pt idx="961">
                  <c:v>21.130000000000003</c:v>
                </c:pt>
                <c:pt idx="962">
                  <c:v>20.82</c:v>
                </c:pt>
                <c:pt idx="963">
                  <c:v>21.130000000000003</c:v>
                </c:pt>
                <c:pt idx="964">
                  <c:v>21.44</c:v>
                </c:pt>
                <c:pt idx="965">
                  <c:v>21.44</c:v>
                </c:pt>
                <c:pt idx="966">
                  <c:v>20.82</c:v>
                </c:pt>
                <c:pt idx="967">
                  <c:v>21.130000000000003</c:v>
                </c:pt>
                <c:pt idx="968">
                  <c:v>21.130000000000003</c:v>
                </c:pt>
                <c:pt idx="969">
                  <c:v>20.82</c:v>
                </c:pt>
                <c:pt idx="970">
                  <c:v>20.52</c:v>
                </c:pt>
                <c:pt idx="971">
                  <c:v>20.220000000000002</c:v>
                </c:pt>
                <c:pt idx="972">
                  <c:v>20.220000000000002</c:v>
                </c:pt>
                <c:pt idx="973">
                  <c:v>19.91</c:v>
                </c:pt>
                <c:pt idx="974">
                  <c:v>19.61</c:v>
                </c:pt>
                <c:pt idx="975">
                  <c:v>19.61</c:v>
                </c:pt>
                <c:pt idx="976">
                  <c:v>19.310000000000002</c:v>
                </c:pt>
                <c:pt idx="977">
                  <c:v>19.010000000000002</c:v>
                </c:pt>
                <c:pt idx="978">
                  <c:v>19.010000000000002</c:v>
                </c:pt>
                <c:pt idx="979">
                  <c:v>18.720000000000002</c:v>
                </c:pt>
                <c:pt idx="980">
                  <c:v>18.420000000000002</c:v>
                </c:pt>
                <c:pt idx="981">
                  <c:v>18.12</c:v>
                </c:pt>
                <c:pt idx="982">
                  <c:v>18.12</c:v>
                </c:pt>
                <c:pt idx="983">
                  <c:v>17.82</c:v>
                </c:pt>
                <c:pt idx="984">
                  <c:v>17.52</c:v>
                </c:pt>
                <c:pt idx="985">
                  <c:v>17.220000000000002</c:v>
                </c:pt>
                <c:pt idx="986">
                  <c:v>17.220000000000002</c:v>
                </c:pt>
                <c:pt idx="987">
                  <c:v>16.93</c:v>
                </c:pt>
                <c:pt idx="988">
                  <c:v>16.93</c:v>
                </c:pt>
                <c:pt idx="989">
                  <c:v>16.630000000000003</c:v>
                </c:pt>
                <c:pt idx="990">
                  <c:v>16.630000000000003</c:v>
                </c:pt>
                <c:pt idx="991">
                  <c:v>16.330000000000002</c:v>
                </c:pt>
                <c:pt idx="992">
                  <c:v>16.330000000000002</c:v>
                </c:pt>
                <c:pt idx="993">
                  <c:v>16.330000000000002</c:v>
                </c:pt>
                <c:pt idx="994">
                  <c:v>16.630000000000003</c:v>
                </c:pt>
                <c:pt idx="995">
                  <c:v>16.630000000000003</c:v>
                </c:pt>
                <c:pt idx="996">
                  <c:v>16.93</c:v>
                </c:pt>
                <c:pt idx="997">
                  <c:v>17.220000000000002</c:v>
                </c:pt>
                <c:pt idx="998">
                  <c:v>17.52</c:v>
                </c:pt>
                <c:pt idx="999">
                  <c:v>17.82</c:v>
                </c:pt>
                <c:pt idx="1000">
                  <c:v>18.420000000000002</c:v>
                </c:pt>
                <c:pt idx="1001">
                  <c:v>18.720000000000002</c:v>
                </c:pt>
                <c:pt idx="1002">
                  <c:v>19.310000000000002</c:v>
                </c:pt>
                <c:pt idx="1003">
                  <c:v>19.91</c:v>
                </c:pt>
                <c:pt idx="1004">
                  <c:v>20.220000000000002</c:v>
                </c:pt>
                <c:pt idx="1005">
                  <c:v>20.82</c:v>
                </c:pt>
                <c:pt idx="1006">
                  <c:v>21.130000000000003</c:v>
                </c:pt>
                <c:pt idx="1007">
                  <c:v>21.44</c:v>
                </c:pt>
                <c:pt idx="1008">
                  <c:v>22.060000000000002</c:v>
                </c:pt>
                <c:pt idx="1009">
                  <c:v>22.380000000000003</c:v>
                </c:pt>
                <c:pt idx="1010">
                  <c:v>22.69</c:v>
                </c:pt>
                <c:pt idx="1011">
                  <c:v>23.01</c:v>
                </c:pt>
                <c:pt idx="1012">
                  <c:v>23.32</c:v>
                </c:pt>
                <c:pt idx="1013">
                  <c:v>23.64</c:v>
                </c:pt>
                <c:pt idx="1014">
                  <c:v>23.64</c:v>
                </c:pt>
                <c:pt idx="1015">
                  <c:v>23.32</c:v>
                </c:pt>
                <c:pt idx="1016">
                  <c:v>23.32</c:v>
                </c:pt>
                <c:pt idx="1017">
                  <c:v>23.01</c:v>
                </c:pt>
                <c:pt idx="1018">
                  <c:v>22.69</c:v>
                </c:pt>
                <c:pt idx="1019">
                  <c:v>22.380000000000003</c:v>
                </c:pt>
                <c:pt idx="1020">
                  <c:v>22.060000000000002</c:v>
                </c:pt>
                <c:pt idx="1021">
                  <c:v>21.75</c:v>
                </c:pt>
                <c:pt idx="1022">
                  <c:v>21.130000000000003</c:v>
                </c:pt>
                <c:pt idx="1023">
                  <c:v>20.82</c:v>
                </c:pt>
                <c:pt idx="1024">
                  <c:v>20.52</c:v>
                </c:pt>
                <c:pt idx="1025">
                  <c:v>20.220000000000002</c:v>
                </c:pt>
                <c:pt idx="1026">
                  <c:v>20.220000000000002</c:v>
                </c:pt>
                <c:pt idx="1027">
                  <c:v>19.91</c:v>
                </c:pt>
                <c:pt idx="1028">
                  <c:v>19.61</c:v>
                </c:pt>
                <c:pt idx="1029">
                  <c:v>19.310000000000002</c:v>
                </c:pt>
                <c:pt idx="1030">
                  <c:v>19.310000000000002</c:v>
                </c:pt>
                <c:pt idx="1031">
                  <c:v>19.010000000000002</c:v>
                </c:pt>
                <c:pt idx="1032">
                  <c:v>18.720000000000002</c:v>
                </c:pt>
                <c:pt idx="1033">
                  <c:v>18.420000000000002</c:v>
                </c:pt>
                <c:pt idx="1034">
                  <c:v>18.420000000000002</c:v>
                </c:pt>
                <c:pt idx="1035">
                  <c:v>18.12</c:v>
                </c:pt>
                <c:pt idx="1036">
                  <c:v>17.82</c:v>
                </c:pt>
                <c:pt idx="1037">
                  <c:v>17.82</c:v>
                </c:pt>
                <c:pt idx="1038">
                  <c:v>17.52</c:v>
                </c:pt>
                <c:pt idx="1039">
                  <c:v>17.52</c:v>
                </c:pt>
                <c:pt idx="1040">
                  <c:v>17.52</c:v>
                </c:pt>
                <c:pt idx="1041">
                  <c:v>17.220000000000002</c:v>
                </c:pt>
                <c:pt idx="1042">
                  <c:v>17.52</c:v>
                </c:pt>
                <c:pt idx="1043">
                  <c:v>17.52</c:v>
                </c:pt>
                <c:pt idx="1044">
                  <c:v>17.82</c:v>
                </c:pt>
                <c:pt idx="1045">
                  <c:v>18.420000000000002</c:v>
                </c:pt>
                <c:pt idx="1046">
                  <c:v>18.720000000000002</c:v>
                </c:pt>
                <c:pt idx="1047">
                  <c:v>19.010000000000002</c:v>
                </c:pt>
                <c:pt idx="1048">
                  <c:v>19.61</c:v>
                </c:pt>
                <c:pt idx="1049">
                  <c:v>19.91</c:v>
                </c:pt>
                <c:pt idx="1050">
                  <c:v>20.52</c:v>
                </c:pt>
                <c:pt idx="1051">
                  <c:v>21.130000000000003</c:v>
                </c:pt>
                <c:pt idx="1052">
                  <c:v>21.75</c:v>
                </c:pt>
                <c:pt idx="1053">
                  <c:v>22.380000000000003</c:v>
                </c:pt>
                <c:pt idx="1054">
                  <c:v>22.69</c:v>
                </c:pt>
                <c:pt idx="1055">
                  <c:v>23.01</c:v>
                </c:pt>
                <c:pt idx="1056">
                  <c:v>23.64</c:v>
                </c:pt>
                <c:pt idx="1057">
                  <c:v>23.96</c:v>
                </c:pt>
                <c:pt idx="1058">
                  <c:v>24.28</c:v>
                </c:pt>
                <c:pt idx="1059">
                  <c:v>24.59</c:v>
                </c:pt>
                <c:pt idx="1060">
                  <c:v>24.92</c:v>
                </c:pt>
                <c:pt idx="1061">
                  <c:v>24.92</c:v>
                </c:pt>
                <c:pt idx="1062">
                  <c:v>24.92</c:v>
                </c:pt>
                <c:pt idx="1063">
                  <c:v>24.92</c:v>
                </c:pt>
                <c:pt idx="1064">
                  <c:v>24.59</c:v>
                </c:pt>
                <c:pt idx="1065">
                  <c:v>24.28</c:v>
                </c:pt>
                <c:pt idx="1066">
                  <c:v>23.96</c:v>
                </c:pt>
                <c:pt idx="1067">
                  <c:v>23.64</c:v>
                </c:pt>
                <c:pt idx="1068">
                  <c:v>23.32</c:v>
                </c:pt>
                <c:pt idx="1069">
                  <c:v>23.01</c:v>
                </c:pt>
                <c:pt idx="1070">
                  <c:v>22.380000000000003</c:v>
                </c:pt>
                <c:pt idx="1071">
                  <c:v>22.060000000000002</c:v>
                </c:pt>
                <c:pt idx="1072">
                  <c:v>21.75</c:v>
                </c:pt>
                <c:pt idx="1073">
                  <c:v>21.44</c:v>
                </c:pt>
                <c:pt idx="1074">
                  <c:v>21.130000000000003</c:v>
                </c:pt>
                <c:pt idx="1075">
                  <c:v>20.82</c:v>
                </c:pt>
                <c:pt idx="1076">
                  <c:v>20.52</c:v>
                </c:pt>
                <c:pt idx="1077">
                  <c:v>20.220000000000002</c:v>
                </c:pt>
                <c:pt idx="1078">
                  <c:v>19.91</c:v>
                </c:pt>
                <c:pt idx="1079">
                  <c:v>19.91</c:v>
                </c:pt>
                <c:pt idx="1080">
                  <c:v>19.61</c:v>
                </c:pt>
                <c:pt idx="1081">
                  <c:v>19.310000000000002</c:v>
                </c:pt>
                <c:pt idx="1082">
                  <c:v>19.310000000000002</c:v>
                </c:pt>
                <c:pt idx="1083">
                  <c:v>19.010000000000002</c:v>
                </c:pt>
                <c:pt idx="1084">
                  <c:v>18.720000000000002</c:v>
                </c:pt>
                <c:pt idx="1085">
                  <c:v>18.720000000000002</c:v>
                </c:pt>
                <c:pt idx="1086">
                  <c:v>18.420000000000002</c:v>
                </c:pt>
                <c:pt idx="1087">
                  <c:v>18.420000000000002</c:v>
                </c:pt>
                <c:pt idx="1088">
                  <c:v>18.12</c:v>
                </c:pt>
                <c:pt idx="1089">
                  <c:v>18.420000000000002</c:v>
                </c:pt>
                <c:pt idx="1090">
                  <c:v>18.420000000000002</c:v>
                </c:pt>
                <c:pt idx="1091">
                  <c:v>18.720000000000002</c:v>
                </c:pt>
                <c:pt idx="1092">
                  <c:v>19.010000000000002</c:v>
                </c:pt>
                <c:pt idx="1093">
                  <c:v>19.310000000000002</c:v>
                </c:pt>
                <c:pt idx="1094">
                  <c:v>19.61</c:v>
                </c:pt>
                <c:pt idx="1095">
                  <c:v>19.91</c:v>
                </c:pt>
                <c:pt idx="1096">
                  <c:v>20.220000000000002</c:v>
                </c:pt>
                <c:pt idx="1097">
                  <c:v>20.82</c:v>
                </c:pt>
                <c:pt idx="1098">
                  <c:v>21.44</c:v>
                </c:pt>
                <c:pt idx="1099">
                  <c:v>22.060000000000002</c:v>
                </c:pt>
                <c:pt idx="1100">
                  <c:v>23.01</c:v>
                </c:pt>
                <c:pt idx="1101">
                  <c:v>23.32</c:v>
                </c:pt>
                <c:pt idx="1102">
                  <c:v>23.96</c:v>
                </c:pt>
                <c:pt idx="1103">
                  <c:v>24.28</c:v>
                </c:pt>
                <c:pt idx="1104">
                  <c:v>24.59</c:v>
                </c:pt>
                <c:pt idx="1105">
                  <c:v>24.92</c:v>
                </c:pt>
                <c:pt idx="1106">
                  <c:v>25.240000000000002</c:v>
                </c:pt>
                <c:pt idx="1107">
                  <c:v>25.89</c:v>
                </c:pt>
                <c:pt idx="1108">
                  <c:v>26.220000000000002</c:v>
                </c:pt>
                <c:pt idx="1109">
                  <c:v>26.220000000000002</c:v>
                </c:pt>
                <c:pt idx="1110">
                  <c:v>26.220000000000002</c:v>
                </c:pt>
                <c:pt idx="1111">
                  <c:v>26.220000000000002</c:v>
                </c:pt>
                <c:pt idx="1112">
                  <c:v>26.220000000000002</c:v>
                </c:pt>
                <c:pt idx="1113">
                  <c:v>25.89</c:v>
                </c:pt>
                <c:pt idx="1114">
                  <c:v>25.560000000000002</c:v>
                </c:pt>
                <c:pt idx="1115">
                  <c:v>25.240000000000002</c:v>
                </c:pt>
                <c:pt idx="1116">
                  <c:v>24.92</c:v>
                </c:pt>
                <c:pt idx="1117">
                  <c:v>24.28</c:v>
                </c:pt>
                <c:pt idx="1118">
                  <c:v>23.96</c:v>
                </c:pt>
                <c:pt idx="1119">
                  <c:v>23.32</c:v>
                </c:pt>
                <c:pt idx="1120">
                  <c:v>23.01</c:v>
                </c:pt>
                <c:pt idx="1121">
                  <c:v>22.69</c:v>
                </c:pt>
                <c:pt idx="1122">
                  <c:v>22.380000000000003</c:v>
                </c:pt>
                <c:pt idx="1123">
                  <c:v>22.060000000000002</c:v>
                </c:pt>
                <c:pt idx="1124">
                  <c:v>21.75</c:v>
                </c:pt>
                <c:pt idx="1125">
                  <c:v>21.44</c:v>
                </c:pt>
                <c:pt idx="1126">
                  <c:v>21.130000000000003</c:v>
                </c:pt>
                <c:pt idx="1127">
                  <c:v>20.82</c:v>
                </c:pt>
                <c:pt idx="1128">
                  <c:v>20.52</c:v>
                </c:pt>
                <c:pt idx="1129">
                  <c:v>20.220000000000002</c:v>
                </c:pt>
                <c:pt idx="1130">
                  <c:v>19.91</c:v>
                </c:pt>
                <c:pt idx="1131">
                  <c:v>19.61</c:v>
                </c:pt>
                <c:pt idx="1132">
                  <c:v>19.310000000000002</c:v>
                </c:pt>
                <c:pt idx="1133">
                  <c:v>19.310000000000002</c:v>
                </c:pt>
                <c:pt idx="1134">
                  <c:v>19.010000000000002</c:v>
                </c:pt>
                <c:pt idx="1135">
                  <c:v>18.720000000000002</c:v>
                </c:pt>
                <c:pt idx="1136">
                  <c:v>18.720000000000002</c:v>
                </c:pt>
                <c:pt idx="1137">
                  <c:v>18.720000000000002</c:v>
                </c:pt>
                <c:pt idx="1138">
                  <c:v>18.720000000000002</c:v>
                </c:pt>
                <c:pt idx="1139">
                  <c:v>19.010000000000002</c:v>
                </c:pt>
                <c:pt idx="1140">
                  <c:v>19.310000000000002</c:v>
                </c:pt>
                <c:pt idx="1141">
                  <c:v>19.61</c:v>
                </c:pt>
                <c:pt idx="1142">
                  <c:v>19.91</c:v>
                </c:pt>
                <c:pt idx="1143">
                  <c:v>20.220000000000002</c:v>
                </c:pt>
                <c:pt idx="1144">
                  <c:v>20.82</c:v>
                </c:pt>
                <c:pt idx="1145">
                  <c:v>21.44</c:v>
                </c:pt>
                <c:pt idx="1146">
                  <c:v>22.060000000000002</c:v>
                </c:pt>
                <c:pt idx="1147">
                  <c:v>23.01</c:v>
                </c:pt>
                <c:pt idx="1148">
                  <c:v>23.64</c:v>
                </c:pt>
                <c:pt idx="1149">
                  <c:v>23.96</c:v>
                </c:pt>
                <c:pt idx="1150">
                  <c:v>24.28</c:v>
                </c:pt>
                <c:pt idx="1151">
                  <c:v>24.59</c:v>
                </c:pt>
                <c:pt idx="1152">
                  <c:v>24.92</c:v>
                </c:pt>
                <c:pt idx="1153">
                  <c:v>25.560000000000002</c:v>
                </c:pt>
                <c:pt idx="1154">
                  <c:v>25.89</c:v>
                </c:pt>
                <c:pt idx="1155">
                  <c:v>25.89</c:v>
                </c:pt>
                <c:pt idx="1156">
                  <c:v>26.220000000000002</c:v>
                </c:pt>
                <c:pt idx="1157">
                  <c:v>26.220000000000002</c:v>
                </c:pt>
                <c:pt idx="1158">
                  <c:v>26.220000000000002</c:v>
                </c:pt>
                <c:pt idx="1159">
                  <c:v>26.220000000000002</c:v>
                </c:pt>
                <c:pt idx="1160">
                  <c:v>26.220000000000002</c:v>
                </c:pt>
                <c:pt idx="1161">
                  <c:v>25.89</c:v>
                </c:pt>
                <c:pt idx="1162">
                  <c:v>25.560000000000002</c:v>
                </c:pt>
                <c:pt idx="1163">
                  <c:v>25.240000000000002</c:v>
                </c:pt>
                <c:pt idx="1164">
                  <c:v>24.59</c:v>
                </c:pt>
                <c:pt idx="1165">
                  <c:v>24.28</c:v>
                </c:pt>
                <c:pt idx="1166">
                  <c:v>23.96</c:v>
                </c:pt>
                <c:pt idx="1167">
                  <c:v>23.32</c:v>
                </c:pt>
                <c:pt idx="1168">
                  <c:v>23.01</c:v>
                </c:pt>
                <c:pt idx="1169">
                  <c:v>22.69</c:v>
                </c:pt>
                <c:pt idx="1170">
                  <c:v>22.060000000000002</c:v>
                </c:pt>
                <c:pt idx="1171">
                  <c:v>21.75</c:v>
                </c:pt>
                <c:pt idx="1172">
                  <c:v>21.44</c:v>
                </c:pt>
                <c:pt idx="1173">
                  <c:v>21.44</c:v>
                </c:pt>
                <c:pt idx="1174">
                  <c:v>21.130000000000003</c:v>
                </c:pt>
                <c:pt idx="1175">
                  <c:v>20.82</c:v>
                </c:pt>
                <c:pt idx="1176">
                  <c:v>20.52</c:v>
                </c:pt>
                <c:pt idx="1177">
                  <c:v>20.220000000000002</c:v>
                </c:pt>
                <c:pt idx="1178">
                  <c:v>20.220000000000002</c:v>
                </c:pt>
                <c:pt idx="1179">
                  <c:v>19.91</c:v>
                </c:pt>
                <c:pt idx="1180">
                  <c:v>19.91</c:v>
                </c:pt>
                <c:pt idx="1181">
                  <c:v>19.61</c:v>
                </c:pt>
                <c:pt idx="1182">
                  <c:v>19.310000000000002</c:v>
                </c:pt>
                <c:pt idx="1183">
                  <c:v>19.310000000000002</c:v>
                </c:pt>
                <c:pt idx="1184">
                  <c:v>19.310000000000002</c:v>
                </c:pt>
                <c:pt idx="1185">
                  <c:v>19.310000000000002</c:v>
                </c:pt>
                <c:pt idx="1186">
                  <c:v>19.310000000000002</c:v>
                </c:pt>
                <c:pt idx="1187">
                  <c:v>19.61</c:v>
                </c:pt>
                <c:pt idx="1188">
                  <c:v>19.91</c:v>
                </c:pt>
                <c:pt idx="1189">
                  <c:v>20.220000000000002</c:v>
                </c:pt>
                <c:pt idx="1190">
                  <c:v>20.52</c:v>
                </c:pt>
                <c:pt idx="1191">
                  <c:v>21.130000000000003</c:v>
                </c:pt>
                <c:pt idx="1192">
                  <c:v>21.44</c:v>
                </c:pt>
                <c:pt idx="1193">
                  <c:v>22.060000000000002</c:v>
                </c:pt>
                <c:pt idx="1194">
                  <c:v>22.380000000000003</c:v>
                </c:pt>
                <c:pt idx="1195">
                  <c:v>23.01</c:v>
                </c:pt>
                <c:pt idx="1196">
                  <c:v>23.32</c:v>
                </c:pt>
                <c:pt idx="1197">
                  <c:v>23.64</c:v>
                </c:pt>
                <c:pt idx="1198">
                  <c:v>24.28</c:v>
                </c:pt>
                <c:pt idx="1199">
                  <c:v>24.59</c:v>
                </c:pt>
                <c:pt idx="1200">
                  <c:v>24.92</c:v>
                </c:pt>
                <c:pt idx="1201">
                  <c:v>25.240000000000002</c:v>
                </c:pt>
                <c:pt idx="1202">
                  <c:v>25.560000000000002</c:v>
                </c:pt>
                <c:pt idx="1203">
                  <c:v>25.89</c:v>
                </c:pt>
                <c:pt idx="1204">
                  <c:v>25.89</c:v>
                </c:pt>
                <c:pt idx="1205">
                  <c:v>26.220000000000002</c:v>
                </c:pt>
                <c:pt idx="1206">
                  <c:v>25.89</c:v>
                </c:pt>
                <c:pt idx="1207">
                  <c:v>25.89</c:v>
                </c:pt>
                <c:pt idx="1208">
                  <c:v>25.560000000000002</c:v>
                </c:pt>
                <c:pt idx="1209">
                  <c:v>25.240000000000002</c:v>
                </c:pt>
                <c:pt idx="1210">
                  <c:v>24.92</c:v>
                </c:pt>
                <c:pt idx="1211">
                  <c:v>24.59</c:v>
                </c:pt>
                <c:pt idx="1212">
                  <c:v>24.28</c:v>
                </c:pt>
                <c:pt idx="1213">
                  <c:v>23.96</c:v>
                </c:pt>
                <c:pt idx="1214">
                  <c:v>23.64</c:v>
                </c:pt>
                <c:pt idx="1215">
                  <c:v>23.01</c:v>
                </c:pt>
                <c:pt idx="1216">
                  <c:v>22.69</c:v>
                </c:pt>
                <c:pt idx="1217">
                  <c:v>22.380000000000003</c:v>
                </c:pt>
                <c:pt idx="1218">
                  <c:v>22.380000000000003</c:v>
                </c:pt>
                <c:pt idx="1219">
                  <c:v>22.060000000000002</c:v>
                </c:pt>
                <c:pt idx="1220">
                  <c:v>21.75</c:v>
                </c:pt>
                <c:pt idx="1221">
                  <c:v>21.44</c:v>
                </c:pt>
                <c:pt idx="1222">
                  <c:v>21.130000000000003</c:v>
                </c:pt>
                <c:pt idx="1223">
                  <c:v>20.82</c:v>
                </c:pt>
                <c:pt idx="1224">
                  <c:v>20.52</c:v>
                </c:pt>
                <c:pt idx="1225">
                  <c:v>20.52</c:v>
                </c:pt>
                <c:pt idx="1226">
                  <c:v>20.220000000000002</c:v>
                </c:pt>
                <c:pt idx="1227">
                  <c:v>19.91</c:v>
                </c:pt>
                <c:pt idx="1228">
                  <c:v>19.91</c:v>
                </c:pt>
                <c:pt idx="1229">
                  <c:v>19.61</c:v>
                </c:pt>
                <c:pt idx="1230">
                  <c:v>19.61</c:v>
                </c:pt>
                <c:pt idx="1231">
                  <c:v>19.310000000000002</c:v>
                </c:pt>
                <c:pt idx="1232">
                  <c:v>19.310000000000002</c:v>
                </c:pt>
                <c:pt idx="1233">
                  <c:v>19.310000000000002</c:v>
                </c:pt>
                <c:pt idx="1234">
                  <c:v>19.310000000000002</c:v>
                </c:pt>
                <c:pt idx="1235">
                  <c:v>19.61</c:v>
                </c:pt>
                <c:pt idx="1236">
                  <c:v>19.91</c:v>
                </c:pt>
                <c:pt idx="1237">
                  <c:v>20.220000000000002</c:v>
                </c:pt>
                <c:pt idx="1238">
                  <c:v>20.52</c:v>
                </c:pt>
                <c:pt idx="1239">
                  <c:v>20.82</c:v>
                </c:pt>
                <c:pt idx="1240">
                  <c:v>21.130000000000003</c:v>
                </c:pt>
                <c:pt idx="1241">
                  <c:v>21.75</c:v>
                </c:pt>
                <c:pt idx="1242">
                  <c:v>22.380000000000003</c:v>
                </c:pt>
                <c:pt idx="1243">
                  <c:v>22.69</c:v>
                </c:pt>
                <c:pt idx="1244">
                  <c:v>23.32</c:v>
                </c:pt>
                <c:pt idx="1245">
                  <c:v>23.64</c:v>
                </c:pt>
                <c:pt idx="1246">
                  <c:v>23.96</c:v>
                </c:pt>
                <c:pt idx="1247">
                  <c:v>24.28</c:v>
                </c:pt>
                <c:pt idx="1248">
                  <c:v>24.59</c:v>
                </c:pt>
                <c:pt idx="1249">
                  <c:v>24.92</c:v>
                </c:pt>
                <c:pt idx="1250">
                  <c:v>25.240000000000002</c:v>
                </c:pt>
                <c:pt idx="1251">
                  <c:v>25.560000000000002</c:v>
                </c:pt>
                <c:pt idx="1252">
                  <c:v>25.560000000000002</c:v>
                </c:pt>
                <c:pt idx="1253">
                  <c:v>25.89</c:v>
                </c:pt>
                <c:pt idx="1254">
                  <c:v>25.560000000000002</c:v>
                </c:pt>
                <c:pt idx="1255">
                  <c:v>25.560000000000002</c:v>
                </c:pt>
                <c:pt idx="1256">
                  <c:v>25.560000000000002</c:v>
                </c:pt>
                <c:pt idx="1257">
                  <c:v>25.240000000000002</c:v>
                </c:pt>
                <c:pt idx="1258">
                  <c:v>24.92</c:v>
                </c:pt>
                <c:pt idx="1259">
                  <c:v>24.59</c:v>
                </c:pt>
                <c:pt idx="1260">
                  <c:v>24.28</c:v>
                </c:pt>
                <c:pt idx="1261">
                  <c:v>23.96</c:v>
                </c:pt>
                <c:pt idx="1262">
                  <c:v>23.32</c:v>
                </c:pt>
                <c:pt idx="1263">
                  <c:v>23.01</c:v>
                </c:pt>
                <c:pt idx="1264">
                  <c:v>22.69</c:v>
                </c:pt>
                <c:pt idx="1265">
                  <c:v>22.380000000000003</c:v>
                </c:pt>
                <c:pt idx="1266">
                  <c:v>22.060000000000002</c:v>
                </c:pt>
                <c:pt idx="1267">
                  <c:v>22.060000000000002</c:v>
                </c:pt>
                <c:pt idx="1268">
                  <c:v>21.75</c:v>
                </c:pt>
                <c:pt idx="1269">
                  <c:v>21.44</c:v>
                </c:pt>
                <c:pt idx="1270">
                  <c:v>21.130000000000003</c:v>
                </c:pt>
                <c:pt idx="1271">
                  <c:v>21.130000000000003</c:v>
                </c:pt>
                <c:pt idx="1272">
                  <c:v>20.82</c:v>
                </c:pt>
                <c:pt idx="1273">
                  <c:v>20.52</c:v>
                </c:pt>
                <c:pt idx="1274">
                  <c:v>20.52</c:v>
                </c:pt>
                <c:pt idx="1275">
                  <c:v>20.220000000000002</c:v>
                </c:pt>
                <c:pt idx="1276">
                  <c:v>20.220000000000002</c:v>
                </c:pt>
                <c:pt idx="1277">
                  <c:v>19.91</c:v>
                </c:pt>
                <c:pt idx="1278">
                  <c:v>19.91</c:v>
                </c:pt>
                <c:pt idx="1279">
                  <c:v>19.61</c:v>
                </c:pt>
                <c:pt idx="1280">
                  <c:v>19.310000000000002</c:v>
                </c:pt>
                <c:pt idx="1281">
                  <c:v>19.310000000000002</c:v>
                </c:pt>
                <c:pt idx="1282">
                  <c:v>19.61</c:v>
                </c:pt>
                <c:pt idx="1283">
                  <c:v>19.61</c:v>
                </c:pt>
                <c:pt idx="1284">
                  <c:v>19.91</c:v>
                </c:pt>
                <c:pt idx="1285">
                  <c:v>20.220000000000002</c:v>
                </c:pt>
                <c:pt idx="1286">
                  <c:v>20.52</c:v>
                </c:pt>
                <c:pt idx="1287">
                  <c:v>20.82</c:v>
                </c:pt>
                <c:pt idx="1288">
                  <c:v>21.130000000000003</c:v>
                </c:pt>
                <c:pt idx="1289">
                  <c:v>21.130000000000003</c:v>
                </c:pt>
                <c:pt idx="1290">
                  <c:v>21.130000000000003</c:v>
                </c:pt>
                <c:pt idx="1291">
                  <c:v>21.44</c:v>
                </c:pt>
                <c:pt idx="1292">
                  <c:v>21.44</c:v>
                </c:pt>
                <c:pt idx="1293">
                  <c:v>21.44</c:v>
                </c:pt>
                <c:pt idx="1294">
                  <c:v>21.75</c:v>
                </c:pt>
                <c:pt idx="1295">
                  <c:v>21.75</c:v>
                </c:pt>
                <c:pt idx="1296">
                  <c:v>22.060000000000002</c:v>
                </c:pt>
                <c:pt idx="1297">
                  <c:v>22.060000000000002</c:v>
                </c:pt>
                <c:pt idx="1298">
                  <c:v>22.380000000000003</c:v>
                </c:pt>
                <c:pt idx="1299">
                  <c:v>22.380000000000003</c:v>
                </c:pt>
                <c:pt idx="1300">
                  <c:v>22.380000000000003</c:v>
                </c:pt>
                <c:pt idx="1301">
                  <c:v>22.060000000000002</c:v>
                </c:pt>
                <c:pt idx="1302">
                  <c:v>22.060000000000002</c:v>
                </c:pt>
                <c:pt idx="1303">
                  <c:v>22.060000000000002</c:v>
                </c:pt>
                <c:pt idx="1304">
                  <c:v>21.75</c:v>
                </c:pt>
                <c:pt idx="1305">
                  <c:v>21.75</c:v>
                </c:pt>
                <c:pt idx="1306">
                  <c:v>21.75</c:v>
                </c:pt>
                <c:pt idx="1307">
                  <c:v>21.44</c:v>
                </c:pt>
                <c:pt idx="1308">
                  <c:v>21.44</c:v>
                </c:pt>
                <c:pt idx="1309">
                  <c:v>21.44</c:v>
                </c:pt>
                <c:pt idx="1310">
                  <c:v>21.44</c:v>
                </c:pt>
                <c:pt idx="1311">
                  <c:v>21.44</c:v>
                </c:pt>
                <c:pt idx="1312">
                  <c:v>21.130000000000003</c:v>
                </c:pt>
                <c:pt idx="1313">
                  <c:v>21.130000000000003</c:v>
                </c:pt>
                <c:pt idx="1314">
                  <c:v>21.130000000000003</c:v>
                </c:pt>
                <c:pt idx="1315">
                  <c:v>20.82</c:v>
                </c:pt>
                <c:pt idx="1316">
                  <c:v>20.82</c:v>
                </c:pt>
                <c:pt idx="1317">
                  <c:v>20.82</c:v>
                </c:pt>
                <c:pt idx="1318">
                  <c:v>20.82</c:v>
                </c:pt>
                <c:pt idx="1319">
                  <c:v>20.52</c:v>
                </c:pt>
                <c:pt idx="1320">
                  <c:v>20.52</c:v>
                </c:pt>
                <c:pt idx="1321">
                  <c:v>20.220000000000002</c:v>
                </c:pt>
                <c:pt idx="1322">
                  <c:v>19.91</c:v>
                </c:pt>
                <c:pt idx="1323">
                  <c:v>19.91</c:v>
                </c:pt>
                <c:pt idx="1324">
                  <c:v>19.61</c:v>
                </c:pt>
                <c:pt idx="1325">
                  <c:v>19.310000000000002</c:v>
                </c:pt>
                <c:pt idx="1326">
                  <c:v>19.310000000000002</c:v>
                </c:pt>
                <c:pt idx="1327">
                  <c:v>19.010000000000002</c:v>
                </c:pt>
                <c:pt idx="1328">
                  <c:v>19.010000000000002</c:v>
                </c:pt>
                <c:pt idx="1329">
                  <c:v>19.010000000000002</c:v>
                </c:pt>
                <c:pt idx="1330">
                  <c:v>19.310000000000002</c:v>
                </c:pt>
                <c:pt idx="1331">
                  <c:v>19.310000000000002</c:v>
                </c:pt>
                <c:pt idx="1332">
                  <c:v>19.61</c:v>
                </c:pt>
                <c:pt idx="1333">
                  <c:v>19.61</c:v>
                </c:pt>
                <c:pt idx="1334">
                  <c:v>19.91</c:v>
                </c:pt>
                <c:pt idx="1335">
                  <c:v>19.91</c:v>
                </c:pt>
                <c:pt idx="1336">
                  <c:v>19.91</c:v>
                </c:pt>
                <c:pt idx="1337">
                  <c:v>20.220000000000002</c:v>
                </c:pt>
                <c:pt idx="1338">
                  <c:v>20.82</c:v>
                </c:pt>
                <c:pt idx="1339">
                  <c:v>21.130000000000003</c:v>
                </c:pt>
                <c:pt idx="1340">
                  <c:v>21.44</c:v>
                </c:pt>
                <c:pt idx="1341">
                  <c:v>21.75</c:v>
                </c:pt>
                <c:pt idx="1342">
                  <c:v>22.060000000000002</c:v>
                </c:pt>
                <c:pt idx="1343">
                  <c:v>22.380000000000003</c:v>
                </c:pt>
                <c:pt idx="1344">
                  <c:v>22.69</c:v>
                </c:pt>
                <c:pt idx="1345">
                  <c:v>23.01</c:v>
                </c:pt>
                <c:pt idx="1346">
                  <c:v>23.01</c:v>
                </c:pt>
                <c:pt idx="1347">
                  <c:v>23.01</c:v>
                </c:pt>
                <c:pt idx="1348">
                  <c:v>23.32</c:v>
                </c:pt>
                <c:pt idx="1349">
                  <c:v>23.64</c:v>
                </c:pt>
                <c:pt idx="1350">
                  <c:v>23.64</c:v>
                </c:pt>
                <c:pt idx="1351">
                  <c:v>23.32</c:v>
                </c:pt>
                <c:pt idx="1352">
                  <c:v>23.32</c:v>
                </c:pt>
                <c:pt idx="1353">
                  <c:v>23.01</c:v>
                </c:pt>
                <c:pt idx="1354">
                  <c:v>22.69</c:v>
                </c:pt>
                <c:pt idx="1355">
                  <c:v>22.380000000000003</c:v>
                </c:pt>
                <c:pt idx="1356">
                  <c:v>22.380000000000003</c:v>
                </c:pt>
                <c:pt idx="1357">
                  <c:v>22.060000000000002</c:v>
                </c:pt>
                <c:pt idx="1358">
                  <c:v>21.75</c:v>
                </c:pt>
                <c:pt idx="1359">
                  <c:v>21.44</c:v>
                </c:pt>
                <c:pt idx="1360">
                  <c:v>21.130000000000003</c:v>
                </c:pt>
                <c:pt idx="1361">
                  <c:v>20.82</c:v>
                </c:pt>
                <c:pt idx="1362">
                  <c:v>20.52</c:v>
                </c:pt>
                <c:pt idx="1363">
                  <c:v>20.220000000000002</c:v>
                </c:pt>
                <c:pt idx="1364">
                  <c:v>19.91</c:v>
                </c:pt>
                <c:pt idx="1365">
                  <c:v>19.91</c:v>
                </c:pt>
                <c:pt idx="1366">
                  <c:v>19.91</c:v>
                </c:pt>
                <c:pt idx="1367">
                  <c:v>19.91</c:v>
                </c:pt>
                <c:pt idx="1368">
                  <c:v>19.61</c:v>
                </c:pt>
                <c:pt idx="1369">
                  <c:v>19.61</c:v>
                </c:pt>
                <c:pt idx="1370">
                  <c:v>19.310000000000002</c:v>
                </c:pt>
                <c:pt idx="1371">
                  <c:v>19.310000000000002</c:v>
                </c:pt>
                <c:pt idx="1372">
                  <c:v>19.010000000000002</c:v>
                </c:pt>
                <c:pt idx="1373">
                  <c:v>18.720000000000002</c:v>
                </c:pt>
                <c:pt idx="1374">
                  <c:v>18.720000000000002</c:v>
                </c:pt>
                <c:pt idx="1375">
                  <c:v>18.420000000000002</c:v>
                </c:pt>
                <c:pt idx="1376">
                  <c:v>18.420000000000002</c:v>
                </c:pt>
                <c:pt idx="1377">
                  <c:v>18.420000000000002</c:v>
                </c:pt>
                <c:pt idx="1378">
                  <c:v>18.420000000000002</c:v>
                </c:pt>
                <c:pt idx="1379">
                  <c:v>18.420000000000002</c:v>
                </c:pt>
                <c:pt idx="1380">
                  <c:v>18.720000000000002</c:v>
                </c:pt>
                <c:pt idx="1381">
                  <c:v>19.010000000000002</c:v>
                </c:pt>
                <c:pt idx="1382">
                  <c:v>19.010000000000002</c:v>
                </c:pt>
                <c:pt idx="1383">
                  <c:v>19.310000000000002</c:v>
                </c:pt>
                <c:pt idx="1384">
                  <c:v>19.61</c:v>
                </c:pt>
                <c:pt idx="1385">
                  <c:v>19.61</c:v>
                </c:pt>
                <c:pt idx="1386">
                  <c:v>20.220000000000002</c:v>
                </c:pt>
                <c:pt idx="1387">
                  <c:v>20.52</c:v>
                </c:pt>
                <c:pt idx="1388">
                  <c:v>21.130000000000003</c:v>
                </c:pt>
                <c:pt idx="1389">
                  <c:v>21.44</c:v>
                </c:pt>
                <c:pt idx="1390">
                  <c:v>21.75</c:v>
                </c:pt>
                <c:pt idx="1391">
                  <c:v>22.060000000000002</c:v>
                </c:pt>
                <c:pt idx="1392">
                  <c:v>22.380000000000003</c:v>
                </c:pt>
                <c:pt idx="1393">
                  <c:v>22.380000000000003</c:v>
                </c:pt>
                <c:pt idx="1394">
                  <c:v>22.69</c:v>
                </c:pt>
                <c:pt idx="1395">
                  <c:v>22.69</c:v>
                </c:pt>
                <c:pt idx="1396">
                  <c:v>23.01</c:v>
                </c:pt>
                <c:pt idx="1397">
                  <c:v>23.01</c:v>
                </c:pt>
                <c:pt idx="1398">
                  <c:v>23.01</c:v>
                </c:pt>
                <c:pt idx="1399">
                  <c:v>23.01</c:v>
                </c:pt>
                <c:pt idx="1400">
                  <c:v>22.69</c:v>
                </c:pt>
                <c:pt idx="1401">
                  <c:v>22.380000000000003</c:v>
                </c:pt>
                <c:pt idx="1402">
                  <c:v>22.060000000000002</c:v>
                </c:pt>
                <c:pt idx="1403">
                  <c:v>21.75</c:v>
                </c:pt>
                <c:pt idx="1404">
                  <c:v>21.44</c:v>
                </c:pt>
                <c:pt idx="1405">
                  <c:v>21.130000000000003</c:v>
                </c:pt>
                <c:pt idx="1406">
                  <c:v>21.130000000000003</c:v>
                </c:pt>
                <c:pt idx="1407">
                  <c:v>20.82</c:v>
                </c:pt>
                <c:pt idx="1408">
                  <c:v>20.52</c:v>
                </c:pt>
                <c:pt idx="1409">
                  <c:v>20.52</c:v>
                </c:pt>
                <c:pt idx="1410">
                  <c:v>20.220000000000002</c:v>
                </c:pt>
                <c:pt idx="1411">
                  <c:v>20.220000000000002</c:v>
                </c:pt>
                <c:pt idx="1412">
                  <c:v>19.91</c:v>
                </c:pt>
                <c:pt idx="1413">
                  <c:v>19.91</c:v>
                </c:pt>
                <c:pt idx="1414">
                  <c:v>19.61</c:v>
                </c:pt>
                <c:pt idx="1415">
                  <c:v>19.61</c:v>
                </c:pt>
                <c:pt idx="1416">
                  <c:v>19.310000000000002</c:v>
                </c:pt>
                <c:pt idx="1417">
                  <c:v>19.010000000000002</c:v>
                </c:pt>
                <c:pt idx="1418">
                  <c:v>19.010000000000002</c:v>
                </c:pt>
                <c:pt idx="1419">
                  <c:v>18.720000000000002</c:v>
                </c:pt>
                <c:pt idx="1420">
                  <c:v>18.720000000000002</c:v>
                </c:pt>
                <c:pt idx="1421">
                  <c:v>18.420000000000002</c:v>
                </c:pt>
                <c:pt idx="1422">
                  <c:v>18.12</c:v>
                </c:pt>
                <c:pt idx="1423">
                  <c:v>18.12</c:v>
                </c:pt>
                <c:pt idx="1424">
                  <c:v>18.12</c:v>
                </c:pt>
                <c:pt idx="1425">
                  <c:v>18.12</c:v>
                </c:pt>
                <c:pt idx="1426">
                  <c:v>18.12</c:v>
                </c:pt>
                <c:pt idx="1427">
                  <c:v>18.12</c:v>
                </c:pt>
                <c:pt idx="1428">
                  <c:v>18.12</c:v>
                </c:pt>
                <c:pt idx="1429">
                  <c:v>18.420000000000002</c:v>
                </c:pt>
                <c:pt idx="1430">
                  <c:v>18.720000000000002</c:v>
                </c:pt>
                <c:pt idx="1431">
                  <c:v>19.010000000000002</c:v>
                </c:pt>
                <c:pt idx="1432">
                  <c:v>19.310000000000002</c:v>
                </c:pt>
                <c:pt idx="1433">
                  <c:v>19.310000000000002</c:v>
                </c:pt>
                <c:pt idx="1434">
                  <c:v>19.91</c:v>
                </c:pt>
                <c:pt idx="1435">
                  <c:v>20.220000000000002</c:v>
                </c:pt>
                <c:pt idx="1436">
                  <c:v>20.52</c:v>
                </c:pt>
                <c:pt idx="1437">
                  <c:v>20.82</c:v>
                </c:pt>
                <c:pt idx="1438">
                  <c:v>21.130000000000003</c:v>
                </c:pt>
                <c:pt idx="1439">
                  <c:v>21.44</c:v>
                </c:pt>
                <c:pt idx="1440">
                  <c:v>21.75</c:v>
                </c:pt>
                <c:pt idx="1441">
                  <c:v>22.060000000000002</c:v>
                </c:pt>
                <c:pt idx="1442">
                  <c:v>22.380000000000003</c:v>
                </c:pt>
                <c:pt idx="1443">
                  <c:v>22.69</c:v>
                </c:pt>
                <c:pt idx="1444">
                  <c:v>23.01</c:v>
                </c:pt>
                <c:pt idx="1445">
                  <c:v>23.01</c:v>
                </c:pt>
                <c:pt idx="1446">
                  <c:v>23.01</c:v>
                </c:pt>
                <c:pt idx="1447">
                  <c:v>23.01</c:v>
                </c:pt>
                <c:pt idx="1448">
                  <c:v>22.69</c:v>
                </c:pt>
                <c:pt idx="1449">
                  <c:v>22.69</c:v>
                </c:pt>
                <c:pt idx="1450">
                  <c:v>22.380000000000003</c:v>
                </c:pt>
                <c:pt idx="1451">
                  <c:v>22.060000000000002</c:v>
                </c:pt>
                <c:pt idx="1452">
                  <c:v>21.75</c:v>
                </c:pt>
                <c:pt idx="1453">
                  <c:v>21.44</c:v>
                </c:pt>
                <c:pt idx="1454">
                  <c:v>21.130000000000003</c:v>
                </c:pt>
                <c:pt idx="1455">
                  <c:v>20.52</c:v>
                </c:pt>
                <c:pt idx="1456">
                  <c:v>20.220000000000002</c:v>
                </c:pt>
                <c:pt idx="1457">
                  <c:v>19.91</c:v>
                </c:pt>
                <c:pt idx="1458">
                  <c:v>19.61</c:v>
                </c:pt>
                <c:pt idx="1459">
                  <c:v>19.61</c:v>
                </c:pt>
                <c:pt idx="1460">
                  <c:v>19.310000000000002</c:v>
                </c:pt>
                <c:pt idx="1461">
                  <c:v>19.010000000000002</c:v>
                </c:pt>
                <c:pt idx="1462">
                  <c:v>18.720000000000002</c:v>
                </c:pt>
                <c:pt idx="1463">
                  <c:v>18.720000000000002</c:v>
                </c:pt>
                <c:pt idx="1464">
                  <c:v>18.420000000000002</c:v>
                </c:pt>
                <c:pt idx="1465">
                  <c:v>18.12</c:v>
                </c:pt>
                <c:pt idx="1466">
                  <c:v>18.12</c:v>
                </c:pt>
                <c:pt idx="1467">
                  <c:v>17.82</c:v>
                </c:pt>
                <c:pt idx="1468">
                  <c:v>17.82</c:v>
                </c:pt>
                <c:pt idx="1469">
                  <c:v>17.52</c:v>
                </c:pt>
                <c:pt idx="1470">
                  <c:v>17.220000000000002</c:v>
                </c:pt>
                <c:pt idx="1471">
                  <c:v>17.220000000000002</c:v>
                </c:pt>
                <c:pt idx="1472">
                  <c:v>16.93</c:v>
                </c:pt>
                <c:pt idx="1473">
                  <c:v>16.93</c:v>
                </c:pt>
                <c:pt idx="1474">
                  <c:v>17.220000000000002</c:v>
                </c:pt>
                <c:pt idx="1475">
                  <c:v>17.220000000000002</c:v>
                </c:pt>
                <c:pt idx="1476">
                  <c:v>17.52</c:v>
                </c:pt>
                <c:pt idx="1477">
                  <c:v>18.12</c:v>
                </c:pt>
                <c:pt idx="1478">
                  <c:v>18.420000000000002</c:v>
                </c:pt>
                <c:pt idx="1479">
                  <c:v>18.720000000000002</c:v>
                </c:pt>
                <c:pt idx="1480">
                  <c:v>19.310000000000002</c:v>
                </c:pt>
                <c:pt idx="1481">
                  <c:v>19.61</c:v>
                </c:pt>
                <c:pt idx="1482">
                  <c:v>20.220000000000002</c:v>
                </c:pt>
                <c:pt idx="1483">
                  <c:v>20.52</c:v>
                </c:pt>
                <c:pt idx="1484">
                  <c:v>21.130000000000003</c:v>
                </c:pt>
                <c:pt idx="1485">
                  <c:v>21.75</c:v>
                </c:pt>
                <c:pt idx="1486">
                  <c:v>22.060000000000002</c:v>
                </c:pt>
                <c:pt idx="1487">
                  <c:v>22.380000000000003</c:v>
                </c:pt>
                <c:pt idx="1488">
                  <c:v>22.69</c:v>
                </c:pt>
                <c:pt idx="1489">
                  <c:v>23.01</c:v>
                </c:pt>
                <c:pt idx="1490">
                  <c:v>23.32</c:v>
                </c:pt>
                <c:pt idx="1491">
                  <c:v>23.64</c:v>
                </c:pt>
                <c:pt idx="1492">
                  <c:v>23.96</c:v>
                </c:pt>
                <c:pt idx="1493">
                  <c:v>23.96</c:v>
                </c:pt>
                <c:pt idx="1494">
                  <c:v>23.96</c:v>
                </c:pt>
                <c:pt idx="1495">
                  <c:v>23.64</c:v>
                </c:pt>
                <c:pt idx="1496">
                  <c:v>23.64</c:v>
                </c:pt>
                <c:pt idx="1497">
                  <c:v>23.32</c:v>
                </c:pt>
                <c:pt idx="1498">
                  <c:v>23.01</c:v>
                </c:pt>
                <c:pt idx="1499">
                  <c:v>22.69</c:v>
                </c:pt>
                <c:pt idx="1500">
                  <c:v>22.380000000000003</c:v>
                </c:pt>
                <c:pt idx="1501">
                  <c:v>21.75</c:v>
                </c:pt>
                <c:pt idx="1502">
                  <c:v>21.44</c:v>
                </c:pt>
                <c:pt idx="1503">
                  <c:v>21.130000000000003</c:v>
                </c:pt>
                <c:pt idx="1504">
                  <c:v>20.82</c:v>
                </c:pt>
                <c:pt idx="1505">
                  <c:v>20.220000000000002</c:v>
                </c:pt>
                <c:pt idx="1506">
                  <c:v>20.220000000000002</c:v>
                </c:pt>
                <c:pt idx="1507">
                  <c:v>19.91</c:v>
                </c:pt>
                <c:pt idx="1508">
                  <c:v>19.61</c:v>
                </c:pt>
                <c:pt idx="1509">
                  <c:v>19.310000000000002</c:v>
                </c:pt>
                <c:pt idx="1510">
                  <c:v>19.010000000000002</c:v>
                </c:pt>
                <c:pt idx="1511">
                  <c:v>18.720000000000002</c:v>
                </c:pt>
                <c:pt idx="1512">
                  <c:v>18.720000000000002</c:v>
                </c:pt>
                <c:pt idx="1513">
                  <c:v>18.420000000000002</c:v>
                </c:pt>
                <c:pt idx="1514">
                  <c:v>18.12</c:v>
                </c:pt>
                <c:pt idx="1515">
                  <c:v>17.82</c:v>
                </c:pt>
                <c:pt idx="1516">
                  <c:v>17.82</c:v>
                </c:pt>
                <c:pt idx="1517">
                  <c:v>17.52</c:v>
                </c:pt>
                <c:pt idx="1518">
                  <c:v>17.52</c:v>
                </c:pt>
                <c:pt idx="1519">
                  <c:v>17.220000000000002</c:v>
                </c:pt>
                <c:pt idx="1520">
                  <c:v>17.220000000000002</c:v>
                </c:pt>
                <c:pt idx="1521">
                  <c:v>16.93</c:v>
                </c:pt>
                <c:pt idx="1522">
                  <c:v>16.93</c:v>
                </c:pt>
                <c:pt idx="1523">
                  <c:v>17.220000000000002</c:v>
                </c:pt>
                <c:pt idx="1524">
                  <c:v>17.52</c:v>
                </c:pt>
                <c:pt idx="1525">
                  <c:v>17.82</c:v>
                </c:pt>
                <c:pt idx="1526">
                  <c:v>18.420000000000002</c:v>
                </c:pt>
                <c:pt idx="1527">
                  <c:v>18.720000000000002</c:v>
                </c:pt>
                <c:pt idx="1528">
                  <c:v>19.010000000000002</c:v>
                </c:pt>
                <c:pt idx="1529">
                  <c:v>19.61</c:v>
                </c:pt>
                <c:pt idx="1530">
                  <c:v>20.220000000000002</c:v>
                </c:pt>
                <c:pt idx="1531">
                  <c:v>20.52</c:v>
                </c:pt>
                <c:pt idx="1532">
                  <c:v>21.130000000000003</c:v>
                </c:pt>
                <c:pt idx="1533">
                  <c:v>21.75</c:v>
                </c:pt>
                <c:pt idx="1534">
                  <c:v>22.060000000000002</c:v>
                </c:pt>
                <c:pt idx="1535">
                  <c:v>22.380000000000003</c:v>
                </c:pt>
                <c:pt idx="1536">
                  <c:v>22.69</c:v>
                </c:pt>
                <c:pt idx="1537">
                  <c:v>23.32</c:v>
                </c:pt>
                <c:pt idx="1538">
                  <c:v>23.64</c:v>
                </c:pt>
                <c:pt idx="1539">
                  <c:v>23.64</c:v>
                </c:pt>
                <c:pt idx="1540">
                  <c:v>23.96</c:v>
                </c:pt>
                <c:pt idx="1541">
                  <c:v>23.96</c:v>
                </c:pt>
                <c:pt idx="1542">
                  <c:v>24.28</c:v>
                </c:pt>
                <c:pt idx="1543">
                  <c:v>23.96</c:v>
                </c:pt>
                <c:pt idx="1544">
                  <c:v>23.96</c:v>
                </c:pt>
                <c:pt idx="1545">
                  <c:v>23.64</c:v>
                </c:pt>
                <c:pt idx="1546">
                  <c:v>23.32</c:v>
                </c:pt>
                <c:pt idx="1547">
                  <c:v>23.01</c:v>
                </c:pt>
                <c:pt idx="1548">
                  <c:v>22.69</c:v>
                </c:pt>
                <c:pt idx="1549">
                  <c:v>22.060000000000002</c:v>
                </c:pt>
                <c:pt idx="1550">
                  <c:v>21.75</c:v>
                </c:pt>
                <c:pt idx="1551">
                  <c:v>21.44</c:v>
                </c:pt>
                <c:pt idx="1552">
                  <c:v>21.130000000000003</c:v>
                </c:pt>
                <c:pt idx="1553">
                  <c:v>20.82</c:v>
                </c:pt>
                <c:pt idx="1554">
                  <c:v>20.52</c:v>
                </c:pt>
                <c:pt idx="1555">
                  <c:v>20.220000000000002</c:v>
                </c:pt>
                <c:pt idx="1556">
                  <c:v>19.91</c:v>
                </c:pt>
                <c:pt idx="1557">
                  <c:v>19.91</c:v>
                </c:pt>
                <c:pt idx="1558">
                  <c:v>19.61</c:v>
                </c:pt>
                <c:pt idx="1559">
                  <c:v>19.310000000000002</c:v>
                </c:pt>
                <c:pt idx="1560">
                  <c:v>19.310000000000002</c:v>
                </c:pt>
                <c:pt idx="1561">
                  <c:v>19.310000000000002</c:v>
                </c:pt>
                <c:pt idx="1562">
                  <c:v>19.010000000000002</c:v>
                </c:pt>
                <c:pt idx="1563">
                  <c:v>19.010000000000002</c:v>
                </c:pt>
                <c:pt idx="1564">
                  <c:v>19.010000000000002</c:v>
                </c:pt>
                <c:pt idx="1565">
                  <c:v>19.010000000000002</c:v>
                </c:pt>
                <c:pt idx="1566">
                  <c:v>19.010000000000002</c:v>
                </c:pt>
                <c:pt idx="1567">
                  <c:v>19.010000000000002</c:v>
                </c:pt>
                <c:pt idx="1568">
                  <c:v>19.010000000000002</c:v>
                </c:pt>
                <c:pt idx="1569">
                  <c:v>19.010000000000002</c:v>
                </c:pt>
                <c:pt idx="1570">
                  <c:v>19.010000000000002</c:v>
                </c:pt>
                <c:pt idx="1571">
                  <c:v>19.310000000000002</c:v>
                </c:pt>
                <c:pt idx="1572">
                  <c:v>19.310000000000002</c:v>
                </c:pt>
                <c:pt idx="1573">
                  <c:v>19.61</c:v>
                </c:pt>
                <c:pt idx="1574">
                  <c:v>19.61</c:v>
                </c:pt>
                <c:pt idx="1575">
                  <c:v>19.91</c:v>
                </c:pt>
                <c:pt idx="1576">
                  <c:v>20.220000000000002</c:v>
                </c:pt>
                <c:pt idx="1577">
                  <c:v>20.82</c:v>
                </c:pt>
                <c:pt idx="1578">
                  <c:v>21.130000000000003</c:v>
                </c:pt>
                <c:pt idx="1579">
                  <c:v>21.44</c:v>
                </c:pt>
                <c:pt idx="1580">
                  <c:v>22.060000000000002</c:v>
                </c:pt>
                <c:pt idx="1581">
                  <c:v>22.380000000000003</c:v>
                </c:pt>
                <c:pt idx="1582">
                  <c:v>22.69</c:v>
                </c:pt>
                <c:pt idx="1583">
                  <c:v>23.01</c:v>
                </c:pt>
                <c:pt idx="1584">
                  <c:v>23.32</c:v>
                </c:pt>
                <c:pt idx="1585">
                  <c:v>23.64</c:v>
                </c:pt>
                <c:pt idx="1586">
                  <c:v>23.64</c:v>
                </c:pt>
                <c:pt idx="1587">
                  <c:v>23.64</c:v>
                </c:pt>
                <c:pt idx="1588">
                  <c:v>23.64</c:v>
                </c:pt>
                <c:pt idx="1589">
                  <c:v>23.64</c:v>
                </c:pt>
                <c:pt idx="1590">
                  <c:v>23.64</c:v>
                </c:pt>
                <c:pt idx="1591">
                  <c:v>23.32</c:v>
                </c:pt>
                <c:pt idx="1592">
                  <c:v>23.32</c:v>
                </c:pt>
                <c:pt idx="1593">
                  <c:v>23.32</c:v>
                </c:pt>
                <c:pt idx="1594">
                  <c:v>23.01</c:v>
                </c:pt>
                <c:pt idx="1595">
                  <c:v>23.01</c:v>
                </c:pt>
                <c:pt idx="1596">
                  <c:v>22.69</c:v>
                </c:pt>
                <c:pt idx="1597">
                  <c:v>22.69</c:v>
                </c:pt>
                <c:pt idx="1598">
                  <c:v>22.380000000000003</c:v>
                </c:pt>
                <c:pt idx="1599">
                  <c:v>22.060000000000002</c:v>
                </c:pt>
                <c:pt idx="1600">
                  <c:v>22.060000000000002</c:v>
                </c:pt>
                <c:pt idx="1601">
                  <c:v>21.75</c:v>
                </c:pt>
                <c:pt idx="1602">
                  <c:v>21.75</c:v>
                </c:pt>
                <c:pt idx="1603">
                  <c:v>21.44</c:v>
                </c:pt>
                <c:pt idx="1604">
                  <c:v>21.44</c:v>
                </c:pt>
                <c:pt idx="1605">
                  <c:v>21.130000000000003</c:v>
                </c:pt>
                <c:pt idx="1606">
                  <c:v>21.130000000000003</c:v>
                </c:pt>
                <c:pt idx="1607">
                  <c:v>20.82</c:v>
                </c:pt>
                <c:pt idx="1608">
                  <c:v>20.82</c:v>
                </c:pt>
                <c:pt idx="1609">
                  <c:v>20.52</c:v>
                </c:pt>
                <c:pt idx="1610">
                  <c:v>20.52</c:v>
                </c:pt>
                <c:pt idx="1611">
                  <c:v>20.220000000000002</c:v>
                </c:pt>
                <c:pt idx="1612">
                  <c:v>20.220000000000002</c:v>
                </c:pt>
                <c:pt idx="1613">
                  <c:v>20.220000000000002</c:v>
                </c:pt>
                <c:pt idx="1614">
                  <c:v>19.91</c:v>
                </c:pt>
                <c:pt idx="1615">
                  <c:v>19.61</c:v>
                </c:pt>
                <c:pt idx="1616">
                  <c:v>19.61</c:v>
                </c:pt>
                <c:pt idx="1617">
                  <c:v>19.61</c:v>
                </c:pt>
                <c:pt idx="1618">
                  <c:v>19.61</c:v>
                </c:pt>
                <c:pt idx="1619">
                  <c:v>19.61</c:v>
                </c:pt>
                <c:pt idx="1620">
                  <c:v>19.61</c:v>
                </c:pt>
                <c:pt idx="1621">
                  <c:v>19.91</c:v>
                </c:pt>
                <c:pt idx="1622">
                  <c:v>20.220000000000002</c:v>
                </c:pt>
                <c:pt idx="1623">
                  <c:v>20.220000000000002</c:v>
                </c:pt>
                <c:pt idx="1624">
                  <c:v>20.52</c:v>
                </c:pt>
                <c:pt idx="1625">
                  <c:v>20.82</c:v>
                </c:pt>
                <c:pt idx="1626">
                  <c:v>21.44</c:v>
                </c:pt>
                <c:pt idx="1627">
                  <c:v>21.75</c:v>
                </c:pt>
                <c:pt idx="1628">
                  <c:v>22.060000000000002</c:v>
                </c:pt>
                <c:pt idx="1629">
                  <c:v>22.380000000000003</c:v>
                </c:pt>
                <c:pt idx="1630">
                  <c:v>22.69</c:v>
                </c:pt>
                <c:pt idx="1631">
                  <c:v>23.01</c:v>
                </c:pt>
                <c:pt idx="1632">
                  <c:v>23.32</c:v>
                </c:pt>
                <c:pt idx="1633">
                  <c:v>23.64</c:v>
                </c:pt>
                <c:pt idx="1634">
                  <c:v>23.64</c:v>
                </c:pt>
                <c:pt idx="1635">
                  <c:v>23.64</c:v>
                </c:pt>
                <c:pt idx="1636">
                  <c:v>23.96</c:v>
                </c:pt>
                <c:pt idx="1637">
                  <c:v>23.96</c:v>
                </c:pt>
                <c:pt idx="1638">
                  <c:v>23.64</c:v>
                </c:pt>
                <c:pt idx="1639">
                  <c:v>23.64</c:v>
                </c:pt>
                <c:pt idx="1640">
                  <c:v>23.32</c:v>
                </c:pt>
                <c:pt idx="1641">
                  <c:v>23.01</c:v>
                </c:pt>
                <c:pt idx="1642">
                  <c:v>22.69</c:v>
                </c:pt>
                <c:pt idx="1643">
                  <c:v>22.69</c:v>
                </c:pt>
                <c:pt idx="1644">
                  <c:v>22.69</c:v>
                </c:pt>
                <c:pt idx="1645">
                  <c:v>22.380000000000003</c:v>
                </c:pt>
                <c:pt idx="1646">
                  <c:v>22.060000000000002</c:v>
                </c:pt>
                <c:pt idx="1647">
                  <c:v>21.75</c:v>
                </c:pt>
                <c:pt idx="1648">
                  <c:v>21.44</c:v>
                </c:pt>
                <c:pt idx="1649">
                  <c:v>21.44</c:v>
                </c:pt>
                <c:pt idx="1650">
                  <c:v>21.130000000000003</c:v>
                </c:pt>
                <c:pt idx="1651">
                  <c:v>21.130000000000003</c:v>
                </c:pt>
                <c:pt idx="1652">
                  <c:v>20.52</c:v>
                </c:pt>
                <c:pt idx="1653">
                  <c:v>20.52</c:v>
                </c:pt>
                <c:pt idx="1654">
                  <c:v>20.52</c:v>
                </c:pt>
                <c:pt idx="1655">
                  <c:v>20.220000000000002</c:v>
                </c:pt>
                <c:pt idx="1656">
                  <c:v>20.220000000000002</c:v>
                </c:pt>
                <c:pt idx="1657">
                  <c:v>20.220000000000002</c:v>
                </c:pt>
                <c:pt idx="1658">
                  <c:v>20.220000000000002</c:v>
                </c:pt>
                <c:pt idx="1659">
                  <c:v>19.91</c:v>
                </c:pt>
                <c:pt idx="1660">
                  <c:v>19.91</c:v>
                </c:pt>
                <c:pt idx="1661">
                  <c:v>19.61</c:v>
                </c:pt>
                <c:pt idx="1662">
                  <c:v>19.61</c:v>
                </c:pt>
                <c:pt idx="1663">
                  <c:v>19.310000000000002</c:v>
                </c:pt>
                <c:pt idx="1664">
                  <c:v>19.310000000000002</c:v>
                </c:pt>
                <c:pt idx="1665">
                  <c:v>19.310000000000002</c:v>
                </c:pt>
                <c:pt idx="1666">
                  <c:v>19.310000000000002</c:v>
                </c:pt>
                <c:pt idx="1667">
                  <c:v>19.310000000000002</c:v>
                </c:pt>
                <c:pt idx="1668">
                  <c:v>19.61</c:v>
                </c:pt>
                <c:pt idx="1669">
                  <c:v>19.91</c:v>
                </c:pt>
                <c:pt idx="1670">
                  <c:v>20.220000000000002</c:v>
                </c:pt>
                <c:pt idx="1671">
                  <c:v>20.52</c:v>
                </c:pt>
                <c:pt idx="1672">
                  <c:v>20.82</c:v>
                </c:pt>
                <c:pt idx="1673">
                  <c:v>21.130000000000003</c:v>
                </c:pt>
                <c:pt idx="1674">
                  <c:v>21.130000000000003</c:v>
                </c:pt>
                <c:pt idx="1675">
                  <c:v>21.130000000000003</c:v>
                </c:pt>
                <c:pt idx="1676">
                  <c:v>21.44</c:v>
                </c:pt>
                <c:pt idx="1677">
                  <c:v>22.060000000000002</c:v>
                </c:pt>
                <c:pt idx="1678">
                  <c:v>22.060000000000002</c:v>
                </c:pt>
                <c:pt idx="1679">
                  <c:v>22.69</c:v>
                </c:pt>
                <c:pt idx="1680">
                  <c:v>23.01</c:v>
                </c:pt>
                <c:pt idx="1681">
                  <c:v>23.32</c:v>
                </c:pt>
                <c:pt idx="1682">
                  <c:v>23.32</c:v>
                </c:pt>
                <c:pt idx="1683">
                  <c:v>23.64</c:v>
                </c:pt>
                <c:pt idx="1684">
                  <c:v>23.96</c:v>
                </c:pt>
                <c:pt idx="1685">
                  <c:v>23.96</c:v>
                </c:pt>
                <c:pt idx="1686">
                  <c:v>23.96</c:v>
                </c:pt>
                <c:pt idx="1687">
                  <c:v>23.96</c:v>
                </c:pt>
                <c:pt idx="1688">
                  <c:v>23.96</c:v>
                </c:pt>
                <c:pt idx="1689">
                  <c:v>23.64</c:v>
                </c:pt>
                <c:pt idx="1690">
                  <c:v>23.32</c:v>
                </c:pt>
                <c:pt idx="1691">
                  <c:v>23.01</c:v>
                </c:pt>
                <c:pt idx="1692">
                  <c:v>22.69</c:v>
                </c:pt>
                <c:pt idx="1693">
                  <c:v>22.69</c:v>
                </c:pt>
                <c:pt idx="1694">
                  <c:v>22.380000000000003</c:v>
                </c:pt>
                <c:pt idx="1695">
                  <c:v>22.060000000000002</c:v>
                </c:pt>
                <c:pt idx="1696">
                  <c:v>22.060000000000002</c:v>
                </c:pt>
                <c:pt idx="1697">
                  <c:v>21.75</c:v>
                </c:pt>
                <c:pt idx="1698">
                  <c:v>21.44</c:v>
                </c:pt>
                <c:pt idx="1699">
                  <c:v>21.44</c:v>
                </c:pt>
                <c:pt idx="1700">
                  <c:v>21.130000000000003</c:v>
                </c:pt>
                <c:pt idx="1701">
                  <c:v>21.130000000000003</c:v>
                </c:pt>
                <c:pt idx="1702">
                  <c:v>21.130000000000003</c:v>
                </c:pt>
                <c:pt idx="1703">
                  <c:v>20.82</c:v>
                </c:pt>
                <c:pt idx="1704">
                  <c:v>20.82</c:v>
                </c:pt>
                <c:pt idx="1705">
                  <c:v>20.82</c:v>
                </c:pt>
                <c:pt idx="1706">
                  <c:v>20.52</c:v>
                </c:pt>
                <c:pt idx="1707">
                  <c:v>20.52</c:v>
                </c:pt>
                <c:pt idx="1708">
                  <c:v>20.52</c:v>
                </c:pt>
                <c:pt idx="1709">
                  <c:v>20.52</c:v>
                </c:pt>
                <c:pt idx="1710">
                  <c:v>20.52</c:v>
                </c:pt>
                <c:pt idx="1711">
                  <c:v>20.52</c:v>
                </c:pt>
                <c:pt idx="1712">
                  <c:v>20.220000000000002</c:v>
                </c:pt>
                <c:pt idx="1713">
                  <c:v>20.220000000000002</c:v>
                </c:pt>
                <c:pt idx="1714">
                  <c:v>20.220000000000002</c:v>
                </c:pt>
                <c:pt idx="1715">
                  <c:v>20.220000000000002</c:v>
                </c:pt>
                <c:pt idx="1716">
                  <c:v>20.220000000000002</c:v>
                </c:pt>
                <c:pt idx="1717">
                  <c:v>20.52</c:v>
                </c:pt>
                <c:pt idx="1718">
                  <c:v>20.82</c:v>
                </c:pt>
                <c:pt idx="1719">
                  <c:v>21.130000000000003</c:v>
                </c:pt>
                <c:pt idx="1720">
                  <c:v>21.44</c:v>
                </c:pt>
                <c:pt idx="1721">
                  <c:v>21.44</c:v>
                </c:pt>
                <c:pt idx="1722">
                  <c:v>21.44</c:v>
                </c:pt>
                <c:pt idx="1723">
                  <c:v>21.44</c:v>
                </c:pt>
                <c:pt idx="1724">
                  <c:v>21.75</c:v>
                </c:pt>
                <c:pt idx="1725">
                  <c:v>21.75</c:v>
                </c:pt>
                <c:pt idx="1726">
                  <c:v>22.060000000000002</c:v>
                </c:pt>
                <c:pt idx="1727">
                  <c:v>22.69</c:v>
                </c:pt>
                <c:pt idx="1728">
                  <c:v>23.01</c:v>
                </c:pt>
                <c:pt idx="1729">
                  <c:v>23.64</c:v>
                </c:pt>
                <c:pt idx="1730">
                  <c:v>23.64</c:v>
                </c:pt>
                <c:pt idx="1731">
                  <c:v>23.96</c:v>
                </c:pt>
                <c:pt idx="1732">
                  <c:v>24.28</c:v>
                </c:pt>
                <c:pt idx="1733">
                  <c:v>24.28</c:v>
                </c:pt>
                <c:pt idx="1734">
                  <c:v>24.28</c:v>
                </c:pt>
                <c:pt idx="1735">
                  <c:v>24.59</c:v>
                </c:pt>
                <c:pt idx="1736">
                  <c:v>24.59</c:v>
                </c:pt>
                <c:pt idx="1737">
                  <c:v>24.28</c:v>
                </c:pt>
                <c:pt idx="1738">
                  <c:v>24.28</c:v>
                </c:pt>
                <c:pt idx="1739">
                  <c:v>23.96</c:v>
                </c:pt>
                <c:pt idx="1740">
                  <c:v>23.64</c:v>
                </c:pt>
                <c:pt idx="1741">
                  <c:v>23.32</c:v>
                </c:pt>
                <c:pt idx="1742">
                  <c:v>23.01</c:v>
                </c:pt>
                <c:pt idx="1743">
                  <c:v>23.01</c:v>
                </c:pt>
                <c:pt idx="1744">
                  <c:v>22.69</c:v>
                </c:pt>
                <c:pt idx="1745">
                  <c:v>22.380000000000003</c:v>
                </c:pt>
                <c:pt idx="1746">
                  <c:v>22.060000000000002</c:v>
                </c:pt>
                <c:pt idx="1747">
                  <c:v>21.75</c:v>
                </c:pt>
                <c:pt idx="1748">
                  <c:v>21.44</c:v>
                </c:pt>
                <c:pt idx="1749">
                  <c:v>21.44</c:v>
                </c:pt>
                <c:pt idx="1750">
                  <c:v>21.130000000000003</c:v>
                </c:pt>
                <c:pt idx="1751">
                  <c:v>20.82</c:v>
                </c:pt>
                <c:pt idx="1752">
                  <c:v>20.82</c:v>
                </c:pt>
                <c:pt idx="1753">
                  <c:v>20.52</c:v>
                </c:pt>
                <c:pt idx="1754">
                  <c:v>20.52</c:v>
                </c:pt>
                <c:pt idx="1755">
                  <c:v>20.220000000000002</c:v>
                </c:pt>
                <c:pt idx="1756">
                  <c:v>20.220000000000002</c:v>
                </c:pt>
                <c:pt idx="1757">
                  <c:v>19.91</c:v>
                </c:pt>
                <c:pt idx="1758">
                  <c:v>19.91</c:v>
                </c:pt>
                <c:pt idx="1759">
                  <c:v>19.61</c:v>
                </c:pt>
                <c:pt idx="1760">
                  <c:v>19.61</c:v>
                </c:pt>
                <c:pt idx="1761">
                  <c:v>19.61</c:v>
                </c:pt>
                <c:pt idx="1762">
                  <c:v>19.61</c:v>
                </c:pt>
                <c:pt idx="1763">
                  <c:v>19.91</c:v>
                </c:pt>
                <c:pt idx="1764">
                  <c:v>20.220000000000002</c:v>
                </c:pt>
                <c:pt idx="1765">
                  <c:v>20.52</c:v>
                </c:pt>
                <c:pt idx="1766">
                  <c:v>20.82</c:v>
                </c:pt>
                <c:pt idx="1767">
                  <c:v>21.130000000000003</c:v>
                </c:pt>
                <c:pt idx="1768">
                  <c:v>21.44</c:v>
                </c:pt>
                <c:pt idx="1769">
                  <c:v>22.060000000000002</c:v>
                </c:pt>
                <c:pt idx="1770">
                  <c:v>22.69</c:v>
                </c:pt>
                <c:pt idx="1771">
                  <c:v>23.01</c:v>
                </c:pt>
                <c:pt idx="1772">
                  <c:v>23.64</c:v>
                </c:pt>
                <c:pt idx="1773">
                  <c:v>24.28</c:v>
                </c:pt>
                <c:pt idx="1774">
                  <c:v>24.59</c:v>
                </c:pt>
                <c:pt idx="1775">
                  <c:v>24.92</c:v>
                </c:pt>
                <c:pt idx="1776">
                  <c:v>25.560000000000002</c:v>
                </c:pt>
                <c:pt idx="1777">
                  <c:v>25.89</c:v>
                </c:pt>
                <c:pt idx="1778">
                  <c:v>26.540000000000003</c:v>
                </c:pt>
                <c:pt idx="1779">
                  <c:v>26.87</c:v>
                </c:pt>
                <c:pt idx="1780">
                  <c:v>26.87</c:v>
                </c:pt>
                <c:pt idx="1781">
                  <c:v>26.87</c:v>
                </c:pt>
                <c:pt idx="1782">
                  <c:v>26.87</c:v>
                </c:pt>
                <c:pt idx="1783">
                  <c:v>26.87</c:v>
                </c:pt>
                <c:pt idx="1784">
                  <c:v>26.87</c:v>
                </c:pt>
                <c:pt idx="1785">
                  <c:v>26.540000000000003</c:v>
                </c:pt>
                <c:pt idx="1786">
                  <c:v>26.220000000000002</c:v>
                </c:pt>
                <c:pt idx="1787">
                  <c:v>25.89</c:v>
                </c:pt>
                <c:pt idx="1788">
                  <c:v>25.560000000000002</c:v>
                </c:pt>
                <c:pt idx="1789">
                  <c:v>25.240000000000002</c:v>
                </c:pt>
                <c:pt idx="1790">
                  <c:v>24.92</c:v>
                </c:pt>
                <c:pt idx="1791">
                  <c:v>24.59</c:v>
                </c:pt>
                <c:pt idx="1792">
                  <c:v>24.28</c:v>
                </c:pt>
                <c:pt idx="1793">
                  <c:v>23.96</c:v>
                </c:pt>
                <c:pt idx="1794">
                  <c:v>23.64</c:v>
                </c:pt>
                <c:pt idx="1795">
                  <c:v>23.32</c:v>
                </c:pt>
                <c:pt idx="1796">
                  <c:v>23.01</c:v>
                </c:pt>
                <c:pt idx="1797">
                  <c:v>22.69</c:v>
                </c:pt>
                <c:pt idx="1798">
                  <c:v>22.69</c:v>
                </c:pt>
                <c:pt idx="1799">
                  <c:v>22.380000000000003</c:v>
                </c:pt>
                <c:pt idx="1800">
                  <c:v>22.380000000000003</c:v>
                </c:pt>
                <c:pt idx="1801">
                  <c:v>22.060000000000002</c:v>
                </c:pt>
                <c:pt idx="1802">
                  <c:v>21.75</c:v>
                </c:pt>
                <c:pt idx="1803">
                  <c:v>21.44</c:v>
                </c:pt>
                <c:pt idx="1804">
                  <c:v>21.44</c:v>
                </c:pt>
                <c:pt idx="1805">
                  <c:v>21.44</c:v>
                </c:pt>
                <c:pt idx="1806">
                  <c:v>21.44</c:v>
                </c:pt>
                <c:pt idx="1807">
                  <c:v>21.130000000000003</c:v>
                </c:pt>
                <c:pt idx="1808">
                  <c:v>21.130000000000003</c:v>
                </c:pt>
                <c:pt idx="1809">
                  <c:v>21.130000000000003</c:v>
                </c:pt>
                <c:pt idx="1810">
                  <c:v>21.130000000000003</c:v>
                </c:pt>
                <c:pt idx="1811">
                  <c:v>21.130000000000003</c:v>
                </c:pt>
                <c:pt idx="1812">
                  <c:v>21.44</c:v>
                </c:pt>
                <c:pt idx="1813">
                  <c:v>21.75</c:v>
                </c:pt>
                <c:pt idx="1814">
                  <c:v>21.44</c:v>
                </c:pt>
                <c:pt idx="1815">
                  <c:v>21.75</c:v>
                </c:pt>
                <c:pt idx="1816">
                  <c:v>21.75</c:v>
                </c:pt>
                <c:pt idx="1817">
                  <c:v>22.060000000000002</c:v>
                </c:pt>
                <c:pt idx="1818">
                  <c:v>22.380000000000003</c:v>
                </c:pt>
                <c:pt idx="1819">
                  <c:v>22.380000000000003</c:v>
                </c:pt>
                <c:pt idx="1820">
                  <c:v>22.69</c:v>
                </c:pt>
                <c:pt idx="1821">
                  <c:v>23.01</c:v>
                </c:pt>
                <c:pt idx="1822">
                  <c:v>23.01</c:v>
                </c:pt>
                <c:pt idx="1823">
                  <c:v>23.64</c:v>
                </c:pt>
                <c:pt idx="1824">
                  <c:v>23.64</c:v>
                </c:pt>
                <c:pt idx="1825">
                  <c:v>23.64</c:v>
                </c:pt>
                <c:pt idx="1826">
                  <c:v>23.96</c:v>
                </c:pt>
                <c:pt idx="1827">
                  <c:v>23.96</c:v>
                </c:pt>
                <c:pt idx="1828">
                  <c:v>23.32</c:v>
                </c:pt>
                <c:pt idx="1829">
                  <c:v>23.32</c:v>
                </c:pt>
                <c:pt idx="1830">
                  <c:v>23.01</c:v>
                </c:pt>
                <c:pt idx="1831">
                  <c:v>23.01</c:v>
                </c:pt>
                <c:pt idx="1832">
                  <c:v>22.69</c:v>
                </c:pt>
                <c:pt idx="1833">
                  <c:v>22.69</c:v>
                </c:pt>
                <c:pt idx="1834">
                  <c:v>22.380000000000003</c:v>
                </c:pt>
                <c:pt idx="1835">
                  <c:v>22.060000000000002</c:v>
                </c:pt>
                <c:pt idx="1836">
                  <c:v>22.060000000000002</c:v>
                </c:pt>
                <c:pt idx="1837">
                  <c:v>21.75</c:v>
                </c:pt>
                <c:pt idx="1838">
                  <c:v>21.130000000000003</c:v>
                </c:pt>
                <c:pt idx="1839">
                  <c:v>20.82</c:v>
                </c:pt>
                <c:pt idx="1840">
                  <c:v>20.52</c:v>
                </c:pt>
                <c:pt idx="1841">
                  <c:v>20.52</c:v>
                </c:pt>
                <c:pt idx="1842">
                  <c:v>20.220000000000002</c:v>
                </c:pt>
                <c:pt idx="1843">
                  <c:v>20.220000000000002</c:v>
                </c:pt>
                <c:pt idx="1844">
                  <c:v>19.91</c:v>
                </c:pt>
                <c:pt idx="1845">
                  <c:v>19.91</c:v>
                </c:pt>
                <c:pt idx="1846">
                  <c:v>19.91</c:v>
                </c:pt>
                <c:pt idx="1847">
                  <c:v>19.61</c:v>
                </c:pt>
                <c:pt idx="1848">
                  <c:v>19.310000000000002</c:v>
                </c:pt>
                <c:pt idx="1849">
                  <c:v>19.310000000000002</c:v>
                </c:pt>
                <c:pt idx="1850">
                  <c:v>19.010000000000002</c:v>
                </c:pt>
                <c:pt idx="1851">
                  <c:v>19.010000000000002</c:v>
                </c:pt>
                <c:pt idx="1852">
                  <c:v>18.720000000000002</c:v>
                </c:pt>
                <c:pt idx="1853">
                  <c:v>18.720000000000002</c:v>
                </c:pt>
                <c:pt idx="1854">
                  <c:v>18.420000000000002</c:v>
                </c:pt>
                <c:pt idx="1855">
                  <c:v>18.420000000000002</c:v>
                </c:pt>
                <c:pt idx="1856">
                  <c:v>18.12</c:v>
                </c:pt>
                <c:pt idx="1857">
                  <c:v>18.12</c:v>
                </c:pt>
                <c:pt idx="1858">
                  <c:v>18.12</c:v>
                </c:pt>
                <c:pt idx="1859">
                  <c:v>18.12</c:v>
                </c:pt>
                <c:pt idx="1860">
                  <c:v>18.420000000000002</c:v>
                </c:pt>
                <c:pt idx="1861">
                  <c:v>18.420000000000002</c:v>
                </c:pt>
                <c:pt idx="1862">
                  <c:v>18.420000000000002</c:v>
                </c:pt>
                <c:pt idx="1863">
                  <c:v>18.720000000000002</c:v>
                </c:pt>
                <c:pt idx="1864">
                  <c:v>18.720000000000002</c:v>
                </c:pt>
                <c:pt idx="1865">
                  <c:v>18.720000000000002</c:v>
                </c:pt>
                <c:pt idx="1866">
                  <c:v>18.720000000000002</c:v>
                </c:pt>
                <c:pt idx="1867">
                  <c:v>18.720000000000002</c:v>
                </c:pt>
                <c:pt idx="1868">
                  <c:v>19.010000000000002</c:v>
                </c:pt>
                <c:pt idx="1869">
                  <c:v>19.010000000000002</c:v>
                </c:pt>
                <c:pt idx="1870">
                  <c:v>19.310000000000002</c:v>
                </c:pt>
                <c:pt idx="1871">
                  <c:v>19.61</c:v>
                </c:pt>
                <c:pt idx="1872">
                  <c:v>19.61</c:v>
                </c:pt>
                <c:pt idx="1873">
                  <c:v>19.91</c:v>
                </c:pt>
                <c:pt idx="1874">
                  <c:v>20.220000000000002</c:v>
                </c:pt>
                <c:pt idx="1875">
                  <c:v>20.52</c:v>
                </c:pt>
                <c:pt idx="1876">
                  <c:v>21.130000000000003</c:v>
                </c:pt>
                <c:pt idx="1877">
                  <c:v>21.130000000000003</c:v>
                </c:pt>
                <c:pt idx="1878">
                  <c:v>21.130000000000003</c:v>
                </c:pt>
                <c:pt idx="1879">
                  <c:v>21.130000000000003</c:v>
                </c:pt>
                <c:pt idx="1880">
                  <c:v>21.130000000000003</c:v>
                </c:pt>
                <c:pt idx="1881">
                  <c:v>20.82</c:v>
                </c:pt>
                <c:pt idx="1882">
                  <c:v>20.52</c:v>
                </c:pt>
                <c:pt idx="1883">
                  <c:v>20.220000000000002</c:v>
                </c:pt>
                <c:pt idx="1884">
                  <c:v>19.91</c:v>
                </c:pt>
                <c:pt idx="1885">
                  <c:v>19.61</c:v>
                </c:pt>
                <c:pt idx="1886">
                  <c:v>19.310000000000002</c:v>
                </c:pt>
                <c:pt idx="1887">
                  <c:v>19.010000000000002</c:v>
                </c:pt>
                <c:pt idx="1888">
                  <c:v>18.720000000000002</c:v>
                </c:pt>
                <c:pt idx="1889">
                  <c:v>18.420000000000002</c:v>
                </c:pt>
                <c:pt idx="1890">
                  <c:v>18.420000000000002</c:v>
                </c:pt>
                <c:pt idx="1891">
                  <c:v>18.12</c:v>
                </c:pt>
                <c:pt idx="1892">
                  <c:v>17.82</c:v>
                </c:pt>
                <c:pt idx="1893">
                  <c:v>17.52</c:v>
                </c:pt>
                <c:pt idx="1894">
                  <c:v>17.52</c:v>
                </c:pt>
                <c:pt idx="1895">
                  <c:v>17.220000000000002</c:v>
                </c:pt>
                <c:pt idx="1896">
                  <c:v>16.93</c:v>
                </c:pt>
                <c:pt idx="1897">
                  <c:v>16.93</c:v>
                </c:pt>
                <c:pt idx="1898">
                  <c:v>16.630000000000003</c:v>
                </c:pt>
                <c:pt idx="1899">
                  <c:v>16.630000000000003</c:v>
                </c:pt>
                <c:pt idx="1900">
                  <c:v>16.330000000000002</c:v>
                </c:pt>
                <c:pt idx="1901">
                  <c:v>16.330000000000002</c:v>
                </c:pt>
                <c:pt idx="1902">
                  <c:v>16.04</c:v>
                </c:pt>
                <c:pt idx="1903">
                  <c:v>16.04</c:v>
                </c:pt>
                <c:pt idx="1904">
                  <c:v>15.74</c:v>
                </c:pt>
                <c:pt idx="1905">
                  <c:v>15.74</c:v>
                </c:pt>
                <c:pt idx="1906">
                  <c:v>15.74</c:v>
                </c:pt>
                <c:pt idx="1907">
                  <c:v>16.04</c:v>
                </c:pt>
                <c:pt idx="1908">
                  <c:v>16.330000000000002</c:v>
                </c:pt>
                <c:pt idx="1909">
                  <c:v>16.630000000000003</c:v>
                </c:pt>
                <c:pt idx="1910">
                  <c:v>16.93</c:v>
                </c:pt>
                <c:pt idx="1911">
                  <c:v>17.220000000000002</c:v>
                </c:pt>
                <c:pt idx="1912">
                  <c:v>17.52</c:v>
                </c:pt>
                <c:pt idx="1913">
                  <c:v>18.12</c:v>
                </c:pt>
                <c:pt idx="1914">
                  <c:v>18.420000000000002</c:v>
                </c:pt>
                <c:pt idx="1915">
                  <c:v>18.720000000000002</c:v>
                </c:pt>
                <c:pt idx="1916">
                  <c:v>19.310000000000002</c:v>
                </c:pt>
                <c:pt idx="1917">
                  <c:v>19.61</c:v>
                </c:pt>
                <c:pt idx="1918">
                  <c:v>20.220000000000002</c:v>
                </c:pt>
                <c:pt idx="1919">
                  <c:v>20.220000000000002</c:v>
                </c:pt>
                <c:pt idx="1920">
                  <c:v>20.82</c:v>
                </c:pt>
                <c:pt idx="1921">
                  <c:v>21.130000000000003</c:v>
                </c:pt>
                <c:pt idx="1922">
                  <c:v>21.44</c:v>
                </c:pt>
                <c:pt idx="1923">
                  <c:v>21.75</c:v>
                </c:pt>
                <c:pt idx="1924">
                  <c:v>22.060000000000002</c:v>
                </c:pt>
                <c:pt idx="1925">
                  <c:v>22.380000000000003</c:v>
                </c:pt>
                <c:pt idx="1926">
                  <c:v>22.060000000000002</c:v>
                </c:pt>
                <c:pt idx="1927">
                  <c:v>22.060000000000002</c:v>
                </c:pt>
                <c:pt idx="1928">
                  <c:v>22.060000000000002</c:v>
                </c:pt>
                <c:pt idx="1929">
                  <c:v>21.75</c:v>
                </c:pt>
                <c:pt idx="1930">
                  <c:v>21.44</c:v>
                </c:pt>
                <c:pt idx="1931">
                  <c:v>21.130000000000003</c:v>
                </c:pt>
                <c:pt idx="1932">
                  <c:v>20.82</c:v>
                </c:pt>
                <c:pt idx="1933">
                  <c:v>20.220000000000002</c:v>
                </c:pt>
                <c:pt idx="1934">
                  <c:v>19.91</c:v>
                </c:pt>
                <c:pt idx="1935">
                  <c:v>19.61</c:v>
                </c:pt>
                <c:pt idx="1936">
                  <c:v>19.310000000000002</c:v>
                </c:pt>
                <c:pt idx="1937">
                  <c:v>19.310000000000002</c:v>
                </c:pt>
                <c:pt idx="1938">
                  <c:v>19.010000000000002</c:v>
                </c:pt>
                <c:pt idx="1939">
                  <c:v>18.720000000000002</c:v>
                </c:pt>
                <c:pt idx="1940">
                  <c:v>18.720000000000002</c:v>
                </c:pt>
                <c:pt idx="1941">
                  <c:v>18.420000000000002</c:v>
                </c:pt>
                <c:pt idx="1942">
                  <c:v>18.12</c:v>
                </c:pt>
                <c:pt idx="1943">
                  <c:v>17.82</c:v>
                </c:pt>
                <c:pt idx="1944">
                  <c:v>17.82</c:v>
                </c:pt>
                <c:pt idx="1945">
                  <c:v>17.52</c:v>
                </c:pt>
                <c:pt idx="1946">
                  <c:v>17.52</c:v>
                </c:pt>
                <c:pt idx="1947">
                  <c:v>17.52</c:v>
                </c:pt>
                <c:pt idx="1948">
                  <c:v>17.52</c:v>
                </c:pt>
                <c:pt idx="1949">
                  <c:v>17.52</c:v>
                </c:pt>
                <c:pt idx="1950">
                  <c:v>17.52</c:v>
                </c:pt>
                <c:pt idx="1951">
                  <c:v>17.220000000000002</c:v>
                </c:pt>
                <c:pt idx="1952">
                  <c:v>16.93</c:v>
                </c:pt>
                <c:pt idx="1953">
                  <c:v>17.220000000000002</c:v>
                </c:pt>
                <c:pt idx="1954">
                  <c:v>17.220000000000002</c:v>
                </c:pt>
                <c:pt idx="1955">
                  <c:v>17.220000000000002</c:v>
                </c:pt>
                <c:pt idx="1956">
                  <c:v>17.52</c:v>
                </c:pt>
                <c:pt idx="1957">
                  <c:v>17.52</c:v>
                </c:pt>
                <c:pt idx="1958">
                  <c:v>17.82</c:v>
                </c:pt>
                <c:pt idx="1959">
                  <c:v>18.420000000000002</c:v>
                </c:pt>
                <c:pt idx="1960">
                  <c:v>18.720000000000002</c:v>
                </c:pt>
                <c:pt idx="1961">
                  <c:v>18.720000000000002</c:v>
                </c:pt>
                <c:pt idx="1962">
                  <c:v>19.310000000000002</c:v>
                </c:pt>
                <c:pt idx="1963">
                  <c:v>19.61</c:v>
                </c:pt>
                <c:pt idx="1964">
                  <c:v>20.220000000000002</c:v>
                </c:pt>
                <c:pt idx="1965">
                  <c:v>20.52</c:v>
                </c:pt>
                <c:pt idx="1966">
                  <c:v>20.52</c:v>
                </c:pt>
                <c:pt idx="1967">
                  <c:v>21.130000000000003</c:v>
                </c:pt>
                <c:pt idx="1968">
                  <c:v>21.44</c:v>
                </c:pt>
                <c:pt idx="1969">
                  <c:v>21.44</c:v>
                </c:pt>
                <c:pt idx="1970">
                  <c:v>21.75</c:v>
                </c:pt>
                <c:pt idx="1971">
                  <c:v>22.060000000000002</c:v>
                </c:pt>
                <c:pt idx="1972">
                  <c:v>22.060000000000002</c:v>
                </c:pt>
                <c:pt idx="1973">
                  <c:v>22.380000000000003</c:v>
                </c:pt>
                <c:pt idx="1974">
                  <c:v>22.060000000000002</c:v>
                </c:pt>
                <c:pt idx="1975">
                  <c:v>22.060000000000002</c:v>
                </c:pt>
                <c:pt idx="1976">
                  <c:v>21.75</c:v>
                </c:pt>
                <c:pt idx="1977">
                  <c:v>21.75</c:v>
                </c:pt>
                <c:pt idx="1978">
                  <c:v>21.44</c:v>
                </c:pt>
                <c:pt idx="1979">
                  <c:v>21.44</c:v>
                </c:pt>
                <c:pt idx="1980">
                  <c:v>21.130000000000003</c:v>
                </c:pt>
                <c:pt idx="1981">
                  <c:v>20.82</c:v>
                </c:pt>
                <c:pt idx="1982">
                  <c:v>20.52</c:v>
                </c:pt>
                <c:pt idx="1983">
                  <c:v>20.220000000000002</c:v>
                </c:pt>
                <c:pt idx="1984">
                  <c:v>19.91</c:v>
                </c:pt>
                <c:pt idx="1985">
                  <c:v>19.61</c:v>
                </c:pt>
                <c:pt idx="1986">
                  <c:v>19.310000000000002</c:v>
                </c:pt>
                <c:pt idx="1987">
                  <c:v>19.010000000000002</c:v>
                </c:pt>
                <c:pt idx="1988">
                  <c:v>19.010000000000002</c:v>
                </c:pt>
                <c:pt idx="1989">
                  <c:v>18.720000000000002</c:v>
                </c:pt>
                <c:pt idx="1990">
                  <c:v>18.420000000000002</c:v>
                </c:pt>
                <c:pt idx="1991">
                  <c:v>18.420000000000002</c:v>
                </c:pt>
                <c:pt idx="1992">
                  <c:v>18.12</c:v>
                </c:pt>
                <c:pt idx="1993">
                  <c:v>18.12</c:v>
                </c:pt>
                <c:pt idx="1994">
                  <c:v>17.82</c:v>
                </c:pt>
                <c:pt idx="1995">
                  <c:v>17.52</c:v>
                </c:pt>
                <c:pt idx="1996">
                  <c:v>17.52</c:v>
                </c:pt>
                <c:pt idx="1997">
                  <c:v>17.220000000000002</c:v>
                </c:pt>
                <c:pt idx="1998">
                  <c:v>16.93</c:v>
                </c:pt>
                <c:pt idx="1999">
                  <c:v>16.93</c:v>
                </c:pt>
                <c:pt idx="2000">
                  <c:v>16.630000000000003</c:v>
                </c:pt>
                <c:pt idx="2001">
                  <c:v>16.630000000000003</c:v>
                </c:pt>
                <c:pt idx="2002">
                  <c:v>16.93</c:v>
                </c:pt>
                <c:pt idx="2003">
                  <c:v>16.93</c:v>
                </c:pt>
                <c:pt idx="2004">
                  <c:v>17.220000000000002</c:v>
                </c:pt>
                <c:pt idx="2005">
                  <c:v>17.52</c:v>
                </c:pt>
                <c:pt idx="2006">
                  <c:v>17.82</c:v>
                </c:pt>
                <c:pt idx="2007">
                  <c:v>18.12</c:v>
                </c:pt>
                <c:pt idx="2008">
                  <c:v>18.720000000000002</c:v>
                </c:pt>
                <c:pt idx="2009">
                  <c:v>18.720000000000002</c:v>
                </c:pt>
                <c:pt idx="2010">
                  <c:v>19.310000000000002</c:v>
                </c:pt>
                <c:pt idx="2011">
                  <c:v>19.61</c:v>
                </c:pt>
                <c:pt idx="2012">
                  <c:v>20.220000000000002</c:v>
                </c:pt>
                <c:pt idx="2013">
                  <c:v>20.52</c:v>
                </c:pt>
                <c:pt idx="2014">
                  <c:v>20.82</c:v>
                </c:pt>
                <c:pt idx="2015">
                  <c:v>21.130000000000003</c:v>
                </c:pt>
                <c:pt idx="2016">
                  <c:v>21.44</c:v>
                </c:pt>
                <c:pt idx="2017">
                  <c:v>21.75</c:v>
                </c:pt>
                <c:pt idx="2018">
                  <c:v>22.060000000000002</c:v>
                </c:pt>
                <c:pt idx="2019">
                  <c:v>22.380000000000003</c:v>
                </c:pt>
                <c:pt idx="2020">
                  <c:v>22.69</c:v>
                </c:pt>
                <c:pt idx="2021">
                  <c:v>22.69</c:v>
                </c:pt>
                <c:pt idx="2022">
                  <c:v>22.69</c:v>
                </c:pt>
                <c:pt idx="2023">
                  <c:v>22.69</c:v>
                </c:pt>
                <c:pt idx="2024">
                  <c:v>22.380000000000003</c:v>
                </c:pt>
                <c:pt idx="2025">
                  <c:v>22.060000000000002</c:v>
                </c:pt>
                <c:pt idx="2026">
                  <c:v>21.75</c:v>
                </c:pt>
                <c:pt idx="2027">
                  <c:v>21.44</c:v>
                </c:pt>
                <c:pt idx="2028">
                  <c:v>21.130000000000003</c:v>
                </c:pt>
                <c:pt idx="2029">
                  <c:v>20.82</c:v>
                </c:pt>
                <c:pt idx="2030">
                  <c:v>20.52</c:v>
                </c:pt>
                <c:pt idx="2031">
                  <c:v>20.220000000000002</c:v>
                </c:pt>
                <c:pt idx="2032">
                  <c:v>19.91</c:v>
                </c:pt>
                <c:pt idx="2033">
                  <c:v>19.61</c:v>
                </c:pt>
                <c:pt idx="2034">
                  <c:v>19.310000000000002</c:v>
                </c:pt>
                <c:pt idx="2035">
                  <c:v>19.010000000000002</c:v>
                </c:pt>
                <c:pt idx="2036">
                  <c:v>18.720000000000002</c:v>
                </c:pt>
                <c:pt idx="2037">
                  <c:v>18.420000000000002</c:v>
                </c:pt>
                <c:pt idx="2038">
                  <c:v>18.420000000000002</c:v>
                </c:pt>
                <c:pt idx="2039">
                  <c:v>18.12</c:v>
                </c:pt>
                <c:pt idx="2040">
                  <c:v>18.12</c:v>
                </c:pt>
                <c:pt idx="2041">
                  <c:v>17.82</c:v>
                </c:pt>
                <c:pt idx="2042">
                  <c:v>17.82</c:v>
                </c:pt>
                <c:pt idx="2043">
                  <c:v>17.52</c:v>
                </c:pt>
                <c:pt idx="2044">
                  <c:v>17.52</c:v>
                </c:pt>
                <c:pt idx="2045">
                  <c:v>17.220000000000002</c:v>
                </c:pt>
                <c:pt idx="2046">
                  <c:v>17.220000000000002</c:v>
                </c:pt>
                <c:pt idx="2047">
                  <c:v>17.220000000000002</c:v>
                </c:pt>
                <c:pt idx="2048">
                  <c:v>16.93</c:v>
                </c:pt>
                <c:pt idx="2049">
                  <c:v>16.93</c:v>
                </c:pt>
                <c:pt idx="2050">
                  <c:v>16.93</c:v>
                </c:pt>
                <c:pt idx="2051">
                  <c:v>16.93</c:v>
                </c:pt>
                <c:pt idx="2052">
                  <c:v>17.220000000000002</c:v>
                </c:pt>
                <c:pt idx="2053">
                  <c:v>17.52</c:v>
                </c:pt>
                <c:pt idx="2054">
                  <c:v>17.82</c:v>
                </c:pt>
                <c:pt idx="2055">
                  <c:v>18.12</c:v>
                </c:pt>
                <c:pt idx="2056">
                  <c:v>18.720000000000002</c:v>
                </c:pt>
                <c:pt idx="2057">
                  <c:v>19.010000000000002</c:v>
                </c:pt>
                <c:pt idx="2058">
                  <c:v>19.310000000000002</c:v>
                </c:pt>
                <c:pt idx="2059">
                  <c:v>19.91</c:v>
                </c:pt>
                <c:pt idx="2060">
                  <c:v>20.220000000000002</c:v>
                </c:pt>
                <c:pt idx="2061">
                  <c:v>20.82</c:v>
                </c:pt>
                <c:pt idx="2062">
                  <c:v>21.130000000000003</c:v>
                </c:pt>
                <c:pt idx="2063">
                  <c:v>21.75</c:v>
                </c:pt>
                <c:pt idx="2064">
                  <c:v>22.060000000000002</c:v>
                </c:pt>
                <c:pt idx="2065">
                  <c:v>22.380000000000003</c:v>
                </c:pt>
                <c:pt idx="2066">
                  <c:v>22.69</c:v>
                </c:pt>
                <c:pt idx="2067">
                  <c:v>22.69</c:v>
                </c:pt>
                <c:pt idx="2068">
                  <c:v>23.32</c:v>
                </c:pt>
                <c:pt idx="2069">
                  <c:v>23.32</c:v>
                </c:pt>
                <c:pt idx="2070">
                  <c:v>23.32</c:v>
                </c:pt>
                <c:pt idx="2071">
                  <c:v>23.01</c:v>
                </c:pt>
                <c:pt idx="2072">
                  <c:v>22.69</c:v>
                </c:pt>
                <c:pt idx="2073">
                  <c:v>22.69</c:v>
                </c:pt>
                <c:pt idx="2074">
                  <c:v>22.380000000000003</c:v>
                </c:pt>
                <c:pt idx="2075">
                  <c:v>22.060000000000002</c:v>
                </c:pt>
                <c:pt idx="2076">
                  <c:v>21.75</c:v>
                </c:pt>
                <c:pt idx="2077">
                  <c:v>21.44</c:v>
                </c:pt>
                <c:pt idx="2078">
                  <c:v>21.130000000000003</c:v>
                </c:pt>
                <c:pt idx="2079">
                  <c:v>20.82</c:v>
                </c:pt>
                <c:pt idx="2080">
                  <c:v>20.52</c:v>
                </c:pt>
                <c:pt idx="2081">
                  <c:v>20.220000000000002</c:v>
                </c:pt>
                <c:pt idx="2082">
                  <c:v>20.220000000000002</c:v>
                </c:pt>
                <c:pt idx="2083">
                  <c:v>19.91</c:v>
                </c:pt>
                <c:pt idx="2084">
                  <c:v>19.91</c:v>
                </c:pt>
                <c:pt idx="2085">
                  <c:v>19.61</c:v>
                </c:pt>
                <c:pt idx="2086">
                  <c:v>19.61</c:v>
                </c:pt>
                <c:pt idx="2087">
                  <c:v>19.310000000000002</c:v>
                </c:pt>
                <c:pt idx="2088">
                  <c:v>19.010000000000002</c:v>
                </c:pt>
                <c:pt idx="2089">
                  <c:v>19.010000000000002</c:v>
                </c:pt>
                <c:pt idx="2090">
                  <c:v>18.720000000000002</c:v>
                </c:pt>
                <c:pt idx="2091">
                  <c:v>18.720000000000002</c:v>
                </c:pt>
                <c:pt idx="2092">
                  <c:v>18.420000000000002</c:v>
                </c:pt>
                <c:pt idx="2093">
                  <c:v>18.12</c:v>
                </c:pt>
                <c:pt idx="2094">
                  <c:v>18.12</c:v>
                </c:pt>
                <c:pt idx="2095">
                  <c:v>18.12</c:v>
                </c:pt>
                <c:pt idx="2096">
                  <c:v>17.82</c:v>
                </c:pt>
                <c:pt idx="2097">
                  <c:v>18.12</c:v>
                </c:pt>
                <c:pt idx="2098">
                  <c:v>17.82</c:v>
                </c:pt>
                <c:pt idx="2099">
                  <c:v>18.12</c:v>
                </c:pt>
                <c:pt idx="2100">
                  <c:v>18.420000000000002</c:v>
                </c:pt>
                <c:pt idx="2101">
                  <c:v>18.720000000000002</c:v>
                </c:pt>
                <c:pt idx="2102">
                  <c:v>19.010000000000002</c:v>
                </c:pt>
                <c:pt idx="2103">
                  <c:v>19.010000000000002</c:v>
                </c:pt>
                <c:pt idx="2104">
                  <c:v>19.310000000000002</c:v>
                </c:pt>
                <c:pt idx="2105">
                  <c:v>19.61</c:v>
                </c:pt>
                <c:pt idx="2106">
                  <c:v>19.91</c:v>
                </c:pt>
                <c:pt idx="2107">
                  <c:v>20.220000000000002</c:v>
                </c:pt>
                <c:pt idx="2108">
                  <c:v>20.52</c:v>
                </c:pt>
                <c:pt idx="2109">
                  <c:v>20.82</c:v>
                </c:pt>
                <c:pt idx="2110">
                  <c:v>21.130000000000003</c:v>
                </c:pt>
                <c:pt idx="2111">
                  <c:v>21.44</c:v>
                </c:pt>
                <c:pt idx="2112">
                  <c:v>21.75</c:v>
                </c:pt>
                <c:pt idx="2113">
                  <c:v>21.75</c:v>
                </c:pt>
                <c:pt idx="2114">
                  <c:v>22.060000000000002</c:v>
                </c:pt>
                <c:pt idx="2115">
                  <c:v>22.380000000000003</c:v>
                </c:pt>
                <c:pt idx="2116">
                  <c:v>22.69</c:v>
                </c:pt>
                <c:pt idx="2117">
                  <c:v>22.69</c:v>
                </c:pt>
                <c:pt idx="2118">
                  <c:v>22.69</c:v>
                </c:pt>
                <c:pt idx="2119">
                  <c:v>22.380000000000003</c:v>
                </c:pt>
                <c:pt idx="2120">
                  <c:v>22.380000000000003</c:v>
                </c:pt>
                <c:pt idx="2121">
                  <c:v>22.060000000000002</c:v>
                </c:pt>
                <c:pt idx="2122">
                  <c:v>22.060000000000002</c:v>
                </c:pt>
                <c:pt idx="2123">
                  <c:v>21.75</c:v>
                </c:pt>
                <c:pt idx="2124">
                  <c:v>21.44</c:v>
                </c:pt>
                <c:pt idx="2125">
                  <c:v>21.130000000000003</c:v>
                </c:pt>
                <c:pt idx="2126">
                  <c:v>20.82</c:v>
                </c:pt>
                <c:pt idx="2127">
                  <c:v>20.52</c:v>
                </c:pt>
                <c:pt idx="2128">
                  <c:v>20.220000000000002</c:v>
                </c:pt>
                <c:pt idx="2129">
                  <c:v>19.91</c:v>
                </c:pt>
                <c:pt idx="2130">
                  <c:v>19.61</c:v>
                </c:pt>
                <c:pt idx="2131">
                  <c:v>19.61</c:v>
                </c:pt>
                <c:pt idx="2132">
                  <c:v>19.310000000000002</c:v>
                </c:pt>
                <c:pt idx="2133">
                  <c:v>19.010000000000002</c:v>
                </c:pt>
                <c:pt idx="2134">
                  <c:v>19.010000000000002</c:v>
                </c:pt>
                <c:pt idx="2135">
                  <c:v>18.720000000000002</c:v>
                </c:pt>
                <c:pt idx="2136">
                  <c:v>18.720000000000002</c:v>
                </c:pt>
                <c:pt idx="2137">
                  <c:v>18.720000000000002</c:v>
                </c:pt>
                <c:pt idx="2138">
                  <c:v>18.420000000000002</c:v>
                </c:pt>
                <c:pt idx="2139">
                  <c:v>18.420000000000002</c:v>
                </c:pt>
                <c:pt idx="2140">
                  <c:v>18.420000000000002</c:v>
                </c:pt>
                <c:pt idx="2141">
                  <c:v>18.12</c:v>
                </c:pt>
                <c:pt idx="2142">
                  <c:v>17.82</c:v>
                </c:pt>
                <c:pt idx="2143">
                  <c:v>17.82</c:v>
                </c:pt>
                <c:pt idx="2144">
                  <c:v>17.52</c:v>
                </c:pt>
                <c:pt idx="2145">
                  <c:v>17.52</c:v>
                </c:pt>
                <c:pt idx="2146">
                  <c:v>17.52</c:v>
                </c:pt>
                <c:pt idx="2147">
                  <c:v>17.220000000000002</c:v>
                </c:pt>
                <c:pt idx="2148">
                  <c:v>17.220000000000002</c:v>
                </c:pt>
                <c:pt idx="2149">
                  <c:v>17.220000000000002</c:v>
                </c:pt>
                <c:pt idx="2150">
                  <c:v>17.220000000000002</c:v>
                </c:pt>
                <c:pt idx="2151">
                  <c:v>17.220000000000002</c:v>
                </c:pt>
                <c:pt idx="2152">
                  <c:v>17.52</c:v>
                </c:pt>
                <c:pt idx="2153">
                  <c:v>17.52</c:v>
                </c:pt>
                <c:pt idx="2154">
                  <c:v>17.52</c:v>
                </c:pt>
                <c:pt idx="2155">
                  <c:v>17.52</c:v>
                </c:pt>
                <c:pt idx="2156">
                  <c:v>17.82</c:v>
                </c:pt>
                <c:pt idx="2157">
                  <c:v>17.82</c:v>
                </c:pt>
                <c:pt idx="2158">
                  <c:v>17.82</c:v>
                </c:pt>
                <c:pt idx="2159">
                  <c:v>18.12</c:v>
                </c:pt>
                <c:pt idx="2160">
                  <c:v>18.420000000000002</c:v>
                </c:pt>
                <c:pt idx="2161">
                  <c:v>18.720000000000002</c:v>
                </c:pt>
                <c:pt idx="2162">
                  <c:v>18.720000000000002</c:v>
                </c:pt>
                <c:pt idx="2163">
                  <c:v>18.720000000000002</c:v>
                </c:pt>
                <c:pt idx="2164">
                  <c:v>18.720000000000002</c:v>
                </c:pt>
                <c:pt idx="2165">
                  <c:v>18.720000000000002</c:v>
                </c:pt>
                <c:pt idx="2166">
                  <c:v>18.720000000000002</c:v>
                </c:pt>
                <c:pt idx="2167">
                  <c:v>18.720000000000002</c:v>
                </c:pt>
                <c:pt idx="2168">
                  <c:v>18.420000000000002</c:v>
                </c:pt>
                <c:pt idx="2169">
                  <c:v>18.12</c:v>
                </c:pt>
                <c:pt idx="2170">
                  <c:v>18.12</c:v>
                </c:pt>
                <c:pt idx="2171">
                  <c:v>17.82</c:v>
                </c:pt>
                <c:pt idx="2172">
                  <c:v>17.82</c:v>
                </c:pt>
                <c:pt idx="2173">
                  <c:v>17.82</c:v>
                </c:pt>
                <c:pt idx="2174">
                  <c:v>17.52</c:v>
                </c:pt>
                <c:pt idx="2175">
                  <c:v>17.52</c:v>
                </c:pt>
                <c:pt idx="2176">
                  <c:v>17.220000000000002</c:v>
                </c:pt>
                <c:pt idx="2177">
                  <c:v>17.220000000000002</c:v>
                </c:pt>
                <c:pt idx="2178">
                  <c:v>16.93</c:v>
                </c:pt>
                <c:pt idx="2179">
                  <c:v>16.93</c:v>
                </c:pt>
                <c:pt idx="2180">
                  <c:v>16.630000000000003</c:v>
                </c:pt>
                <c:pt idx="2181">
                  <c:v>16.630000000000003</c:v>
                </c:pt>
                <c:pt idx="2182">
                  <c:v>16.330000000000002</c:v>
                </c:pt>
                <c:pt idx="2183">
                  <c:v>16.330000000000002</c:v>
                </c:pt>
                <c:pt idx="2184">
                  <c:v>16.04</c:v>
                </c:pt>
                <c:pt idx="2185">
                  <c:v>15.74</c:v>
                </c:pt>
                <c:pt idx="2186">
                  <c:v>15.74</c:v>
                </c:pt>
                <c:pt idx="2187">
                  <c:v>15.46</c:v>
                </c:pt>
                <c:pt idx="2188">
                  <c:v>15.46</c:v>
                </c:pt>
                <c:pt idx="2189">
                  <c:v>15.16</c:v>
                </c:pt>
                <c:pt idx="2190">
                  <c:v>15.16</c:v>
                </c:pt>
                <c:pt idx="2191">
                  <c:v>15.16</c:v>
                </c:pt>
                <c:pt idx="2192">
                  <c:v>15.16</c:v>
                </c:pt>
                <c:pt idx="2193">
                  <c:v>14.870000000000001</c:v>
                </c:pt>
                <c:pt idx="2194">
                  <c:v>14.870000000000001</c:v>
                </c:pt>
                <c:pt idx="2195">
                  <c:v>14.870000000000001</c:v>
                </c:pt>
                <c:pt idx="2196">
                  <c:v>15.16</c:v>
                </c:pt>
                <c:pt idx="2197">
                  <c:v>15.16</c:v>
                </c:pt>
                <c:pt idx="2198">
                  <c:v>15.46</c:v>
                </c:pt>
                <c:pt idx="2199">
                  <c:v>15.74</c:v>
                </c:pt>
                <c:pt idx="2200">
                  <c:v>16.04</c:v>
                </c:pt>
                <c:pt idx="2201">
                  <c:v>16.630000000000003</c:v>
                </c:pt>
                <c:pt idx="2202">
                  <c:v>16.93</c:v>
                </c:pt>
                <c:pt idx="2203">
                  <c:v>17.220000000000002</c:v>
                </c:pt>
                <c:pt idx="2204">
                  <c:v>17.52</c:v>
                </c:pt>
                <c:pt idx="2205">
                  <c:v>18.12</c:v>
                </c:pt>
                <c:pt idx="2206">
                  <c:v>18.420000000000002</c:v>
                </c:pt>
                <c:pt idx="2207">
                  <c:v>18.720000000000002</c:v>
                </c:pt>
                <c:pt idx="2208">
                  <c:v>19.310000000000002</c:v>
                </c:pt>
                <c:pt idx="2209">
                  <c:v>19.61</c:v>
                </c:pt>
                <c:pt idx="2210">
                  <c:v>19.91</c:v>
                </c:pt>
                <c:pt idx="2211">
                  <c:v>20.220000000000002</c:v>
                </c:pt>
                <c:pt idx="2212">
                  <c:v>20.52</c:v>
                </c:pt>
                <c:pt idx="2213">
                  <c:v>20.52</c:v>
                </c:pt>
                <c:pt idx="2214">
                  <c:v>20.52</c:v>
                </c:pt>
                <c:pt idx="2215">
                  <c:v>20.52</c:v>
                </c:pt>
                <c:pt idx="2216">
                  <c:v>20.220000000000002</c:v>
                </c:pt>
                <c:pt idx="2217">
                  <c:v>19.91</c:v>
                </c:pt>
                <c:pt idx="2218">
                  <c:v>19.61</c:v>
                </c:pt>
                <c:pt idx="2219">
                  <c:v>19.310000000000002</c:v>
                </c:pt>
                <c:pt idx="2220">
                  <c:v>19.010000000000002</c:v>
                </c:pt>
                <c:pt idx="2221">
                  <c:v>18.720000000000002</c:v>
                </c:pt>
                <c:pt idx="2222">
                  <c:v>18.420000000000002</c:v>
                </c:pt>
                <c:pt idx="2223">
                  <c:v>17.82</c:v>
                </c:pt>
                <c:pt idx="2224">
                  <c:v>17.52</c:v>
                </c:pt>
                <c:pt idx="2225">
                  <c:v>17.220000000000002</c:v>
                </c:pt>
                <c:pt idx="2226">
                  <c:v>16.93</c:v>
                </c:pt>
                <c:pt idx="2227">
                  <c:v>16.93</c:v>
                </c:pt>
                <c:pt idx="2228">
                  <c:v>16.630000000000003</c:v>
                </c:pt>
                <c:pt idx="2229">
                  <c:v>16.330000000000002</c:v>
                </c:pt>
                <c:pt idx="2230">
                  <c:v>16.330000000000002</c:v>
                </c:pt>
                <c:pt idx="2231">
                  <c:v>16.04</c:v>
                </c:pt>
                <c:pt idx="2232">
                  <c:v>15.74</c:v>
                </c:pt>
                <c:pt idx="2233">
                  <c:v>15.74</c:v>
                </c:pt>
                <c:pt idx="2234">
                  <c:v>15.74</c:v>
                </c:pt>
                <c:pt idx="2235">
                  <c:v>15.74</c:v>
                </c:pt>
                <c:pt idx="2236">
                  <c:v>15.46</c:v>
                </c:pt>
                <c:pt idx="2237">
                  <c:v>15.46</c:v>
                </c:pt>
                <c:pt idx="2238">
                  <c:v>15.46</c:v>
                </c:pt>
                <c:pt idx="2239">
                  <c:v>15.46</c:v>
                </c:pt>
                <c:pt idx="2240">
                  <c:v>15.46</c:v>
                </c:pt>
                <c:pt idx="2241">
                  <c:v>15.16</c:v>
                </c:pt>
                <c:pt idx="2242">
                  <c:v>15.16</c:v>
                </c:pt>
                <c:pt idx="2243">
                  <c:v>15.46</c:v>
                </c:pt>
                <c:pt idx="2244">
                  <c:v>15.46</c:v>
                </c:pt>
                <c:pt idx="2245">
                  <c:v>15.46</c:v>
                </c:pt>
                <c:pt idx="2246">
                  <c:v>15.74</c:v>
                </c:pt>
                <c:pt idx="2247">
                  <c:v>16.04</c:v>
                </c:pt>
                <c:pt idx="2248">
                  <c:v>16.630000000000003</c:v>
                </c:pt>
                <c:pt idx="2249">
                  <c:v>16.93</c:v>
                </c:pt>
                <c:pt idx="2250">
                  <c:v>17.220000000000002</c:v>
                </c:pt>
                <c:pt idx="2251">
                  <c:v>17.52</c:v>
                </c:pt>
                <c:pt idx="2252">
                  <c:v>17.82</c:v>
                </c:pt>
                <c:pt idx="2253">
                  <c:v>18.420000000000002</c:v>
                </c:pt>
                <c:pt idx="2254">
                  <c:v>18.720000000000002</c:v>
                </c:pt>
                <c:pt idx="2255">
                  <c:v>19.310000000000002</c:v>
                </c:pt>
                <c:pt idx="2256">
                  <c:v>19.310000000000002</c:v>
                </c:pt>
                <c:pt idx="2257">
                  <c:v>19.91</c:v>
                </c:pt>
                <c:pt idx="2258">
                  <c:v>20.220000000000002</c:v>
                </c:pt>
                <c:pt idx="2259">
                  <c:v>20.220000000000002</c:v>
                </c:pt>
                <c:pt idx="2260">
                  <c:v>20.52</c:v>
                </c:pt>
                <c:pt idx="2261">
                  <c:v>20.52</c:v>
                </c:pt>
                <c:pt idx="2262">
                  <c:v>20.52</c:v>
                </c:pt>
                <c:pt idx="2263">
                  <c:v>20.52</c:v>
                </c:pt>
                <c:pt idx="2264">
                  <c:v>20.52</c:v>
                </c:pt>
                <c:pt idx="2265">
                  <c:v>20.220000000000002</c:v>
                </c:pt>
                <c:pt idx="2266">
                  <c:v>19.91</c:v>
                </c:pt>
                <c:pt idx="2267">
                  <c:v>19.91</c:v>
                </c:pt>
                <c:pt idx="2268">
                  <c:v>19.310000000000002</c:v>
                </c:pt>
                <c:pt idx="2269">
                  <c:v>19.010000000000002</c:v>
                </c:pt>
                <c:pt idx="2270">
                  <c:v>18.720000000000002</c:v>
                </c:pt>
                <c:pt idx="2271">
                  <c:v>18.420000000000002</c:v>
                </c:pt>
                <c:pt idx="2272">
                  <c:v>18.12</c:v>
                </c:pt>
                <c:pt idx="2273">
                  <c:v>17.82</c:v>
                </c:pt>
                <c:pt idx="2274">
                  <c:v>17.82</c:v>
                </c:pt>
                <c:pt idx="2275">
                  <c:v>17.52</c:v>
                </c:pt>
                <c:pt idx="2276">
                  <c:v>17.52</c:v>
                </c:pt>
                <c:pt idx="2277">
                  <c:v>17.220000000000002</c:v>
                </c:pt>
                <c:pt idx="2278">
                  <c:v>16.93</c:v>
                </c:pt>
                <c:pt idx="2279">
                  <c:v>16.93</c:v>
                </c:pt>
                <c:pt idx="2280">
                  <c:v>16.630000000000003</c:v>
                </c:pt>
                <c:pt idx="2281">
                  <c:v>16.630000000000003</c:v>
                </c:pt>
                <c:pt idx="2282">
                  <c:v>16.330000000000002</c:v>
                </c:pt>
                <c:pt idx="2283">
                  <c:v>16.330000000000002</c:v>
                </c:pt>
                <c:pt idx="2284">
                  <c:v>16.04</c:v>
                </c:pt>
                <c:pt idx="2285">
                  <c:v>16.04</c:v>
                </c:pt>
                <c:pt idx="2286">
                  <c:v>15.74</c:v>
                </c:pt>
                <c:pt idx="2287">
                  <c:v>15.74</c:v>
                </c:pt>
                <c:pt idx="2288">
                  <c:v>15.74</c:v>
                </c:pt>
                <c:pt idx="2289">
                  <c:v>15.46</c:v>
                </c:pt>
                <c:pt idx="2290">
                  <c:v>15.74</c:v>
                </c:pt>
                <c:pt idx="2291">
                  <c:v>15.74</c:v>
                </c:pt>
                <c:pt idx="2292">
                  <c:v>16.04</c:v>
                </c:pt>
                <c:pt idx="2293">
                  <c:v>16.330000000000002</c:v>
                </c:pt>
                <c:pt idx="2294">
                  <c:v>16.330000000000002</c:v>
                </c:pt>
                <c:pt idx="2295">
                  <c:v>16.93</c:v>
                </c:pt>
                <c:pt idx="2296">
                  <c:v>17.220000000000002</c:v>
                </c:pt>
                <c:pt idx="2297">
                  <c:v>17.52</c:v>
                </c:pt>
                <c:pt idx="2298">
                  <c:v>17.82</c:v>
                </c:pt>
                <c:pt idx="2299">
                  <c:v>18.12</c:v>
                </c:pt>
                <c:pt idx="2300">
                  <c:v>18.420000000000002</c:v>
                </c:pt>
                <c:pt idx="2301">
                  <c:v>18.720000000000002</c:v>
                </c:pt>
                <c:pt idx="2302">
                  <c:v>19.010000000000002</c:v>
                </c:pt>
                <c:pt idx="2303">
                  <c:v>19.310000000000002</c:v>
                </c:pt>
                <c:pt idx="2304">
                  <c:v>19.61</c:v>
                </c:pt>
                <c:pt idx="2305">
                  <c:v>19.91</c:v>
                </c:pt>
                <c:pt idx="2306">
                  <c:v>20.220000000000002</c:v>
                </c:pt>
                <c:pt idx="2307">
                  <c:v>20.52</c:v>
                </c:pt>
                <c:pt idx="2308">
                  <c:v>20.82</c:v>
                </c:pt>
                <c:pt idx="2309">
                  <c:v>20.82</c:v>
                </c:pt>
                <c:pt idx="2310">
                  <c:v>20.82</c:v>
                </c:pt>
                <c:pt idx="2311">
                  <c:v>20.82</c:v>
                </c:pt>
                <c:pt idx="2312">
                  <c:v>20.52</c:v>
                </c:pt>
                <c:pt idx="2313">
                  <c:v>20.52</c:v>
                </c:pt>
                <c:pt idx="2314">
                  <c:v>20.220000000000002</c:v>
                </c:pt>
                <c:pt idx="2315">
                  <c:v>19.91</c:v>
                </c:pt>
                <c:pt idx="2316">
                  <c:v>19.61</c:v>
                </c:pt>
                <c:pt idx="2317">
                  <c:v>19.310000000000002</c:v>
                </c:pt>
                <c:pt idx="2318">
                  <c:v>19.010000000000002</c:v>
                </c:pt>
                <c:pt idx="2319">
                  <c:v>18.720000000000002</c:v>
                </c:pt>
                <c:pt idx="2320">
                  <c:v>18.420000000000002</c:v>
                </c:pt>
                <c:pt idx="2321">
                  <c:v>18.12</c:v>
                </c:pt>
                <c:pt idx="2322">
                  <c:v>17.82</c:v>
                </c:pt>
                <c:pt idx="2323">
                  <c:v>17.82</c:v>
                </c:pt>
                <c:pt idx="2324">
                  <c:v>17.82</c:v>
                </c:pt>
                <c:pt idx="2325">
                  <c:v>17.82</c:v>
                </c:pt>
                <c:pt idx="2326">
                  <c:v>17.82</c:v>
                </c:pt>
                <c:pt idx="2327">
                  <c:v>17.82</c:v>
                </c:pt>
                <c:pt idx="2328">
                  <c:v>17.82</c:v>
                </c:pt>
                <c:pt idx="2329">
                  <c:v>17.82</c:v>
                </c:pt>
                <c:pt idx="2330">
                  <c:v>17.82</c:v>
                </c:pt>
                <c:pt idx="2331">
                  <c:v>17.82</c:v>
                </c:pt>
                <c:pt idx="2332">
                  <c:v>17.82</c:v>
                </c:pt>
                <c:pt idx="2333">
                  <c:v>17.82</c:v>
                </c:pt>
                <c:pt idx="2334">
                  <c:v>17.52</c:v>
                </c:pt>
                <c:pt idx="2335">
                  <c:v>17.52</c:v>
                </c:pt>
                <c:pt idx="2336">
                  <c:v>17.52</c:v>
                </c:pt>
                <c:pt idx="2337">
                  <c:v>17.52</c:v>
                </c:pt>
                <c:pt idx="2338">
                  <c:v>17.82</c:v>
                </c:pt>
                <c:pt idx="2339">
                  <c:v>17.82</c:v>
                </c:pt>
                <c:pt idx="2340">
                  <c:v>17.82</c:v>
                </c:pt>
                <c:pt idx="2341">
                  <c:v>18.12</c:v>
                </c:pt>
                <c:pt idx="2342">
                  <c:v>18.420000000000002</c:v>
                </c:pt>
                <c:pt idx="2343">
                  <c:v>18.420000000000002</c:v>
                </c:pt>
                <c:pt idx="2344">
                  <c:v>18.720000000000002</c:v>
                </c:pt>
                <c:pt idx="2345">
                  <c:v>19.010000000000002</c:v>
                </c:pt>
                <c:pt idx="2346">
                  <c:v>19.310000000000002</c:v>
                </c:pt>
                <c:pt idx="2347">
                  <c:v>19.61</c:v>
                </c:pt>
                <c:pt idx="2348">
                  <c:v>19.91</c:v>
                </c:pt>
                <c:pt idx="2349">
                  <c:v>20.52</c:v>
                </c:pt>
                <c:pt idx="2350">
                  <c:v>20.82</c:v>
                </c:pt>
                <c:pt idx="2351">
                  <c:v>21.130000000000003</c:v>
                </c:pt>
                <c:pt idx="2352">
                  <c:v>21.130000000000003</c:v>
                </c:pt>
                <c:pt idx="2353">
                  <c:v>21.75</c:v>
                </c:pt>
                <c:pt idx="2354">
                  <c:v>22.060000000000002</c:v>
                </c:pt>
                <c:pt idx="2355">
                  <c:v>22.060000000000002</c:v>
                </c:pt>
                <c:pt idx="2356">
                  <c:v>22.380000000000003</c:v>
                </c:pt>
                <c:pt idx="2357">
                  <c:v>22.380000000000003</c:v>
                </c:pt>
                <c:pt idx="2358">
                  <c:v>22.380000000000003</c:v>
                </c:pt>
                <c:pt idx="2359">
                  <c:v>22.380000000000003</c:v>
                </c:pt>
                <c:pt idx="2360">
                  <c:v>22.060000000000002</c:v>
                </c:pt>
                <c:pt idx="2361">
                  <c:v>22.060000000000002</c:v>
                </c:pt>
                <c:pt idx="2362">
                  <c:v>21.75</c:v>
                </c:pt>
                <c:pt idx="2363">
                  <c:v>21.44</c:v>
                </c:pt>
                <c:pt idx="2364">
                  <c:v>21.130000000000003</c:v>
                </c:pt>
                <c:pt idx="2365">
                  <c:v>20.82</c:v>
                </c:pt>
                <c:pt idx="2366">
                  <c:v>20.52</c:v>
                </c:pt>
                <c:pt idx="2367">
                  <c:v>20.220000000000002</c:v>
                </c:pt>
                <c:pt idx="2368">
                  <c:v>20.220000000000002</c:v>
                </c:pt>
                <c:pt idx="2369">
                  <c:v>19.91</c:v>
                </c:pt>
                <c:pt idx="2370">
                  <c:v>19.61</c:v>
                </c:pt>
                <c:pt idx="2371">
                  <c:v>19.61</c:v>
                </c:pt>
                <c:pt idx="2372">
                  <c:v>19.310000000000002</c:v>
                </c:pt>
                <c:pt idx="2373">
                  <c:v>19.010000000000002</c:v>
                </c:pt>
                <c:pt idx="2374">
                  <c:v>19.010000000000002</c:v>
                </c:pt>
                <c:pt idx="2375">
                  <c:v>18.720000000000002</c:v>
                </c:pt>
                <c:pt idx="2376">
                  <c:v>18.420000000000002</c:v>
                </c:pt>
                <c:pt idx="2377">
                  <c:v>18.420000000000002</c:v>
                </c:pt>
                <c:pt idx="2378">
                  <c:v>18.12</c:v>
                </c:pt>
                <c:pt idx="2379">
                  <c:v>18.12</c:v>
                </c:pt>
                <c:pt idx="2380">
                  <c:v>18.12</c:v>
                </c:pt>
                <c:pt idx="2381">
                  <c:v>18.12</c:v>
                </c:pt>
                <c:pt idx="2382">
                  <c:v>17.82</c:v>
                </c:pt>
                <c:pt idx="2383">
                  <c:v>17.82</c:v>
                </c:pt>
                <c:pt idx="2384">
                  <c:v>17.52</c:v>
                </c:pt>
                <c:pt idx="2385">
                  <c:v>17.52</c:v>
                </c:pt>
                <c:pt idx="2386">
                  <c:v>17.52</c:v>
                </c:pt>
                <c:pt idx="2387">
                  <c:v>17.52</c:v>
                </c:pt>
                <c:pt idx="2388">
                  <c:v>17.82</c:v>
                </c:pt>
                <c:pt idx="2389">
                  <c:v>17.82</c:v>
                </c:pt>
                <c:pt idx="2390">
                  <c:v>18.12</c:v>
                </c:pt>
                <c:pt idx="2391">
                  <c:v>18.420000000000002</c:v>
                </c:pt>
                <c:pt idx="2392">
                  <c:v>18.720000000000002</c:v>
                </c:pt>
                <c:pt idx="2393">
                  <c:v>19.010000000000002</c:v>
                </c:pt>
                <c:pt idx="2394">
                  <c:v>19.310000000000002</c:v>
                </c:pt>
                <c:pt idx="2395">
                  <c:v>19.61</c:v>
                </c:pt>
                <c:pt idx="2396">
                  <c:v>20.220000000000002</c:v>
                </c:pt>
                <c:pt idx="2397">
                  <c:v>20.52</c:v>
                </c:pt>
                <c:pt idx="2398">
                  <c:v>20.82</c:v>
                </c:pt>
                <c:pt idx="2399">
                  <c:v>21.130000000000003</c:v>
                </c:pt>
                <c:pt idx="2400">
                  <c:v>21.130000000000003</c:v>
                </c:pt>
                <c:pt idx="2401">
                  <c:v>21.75</c:v>
                </c:pt>
                <c:pt idx="2402">
                  <c:v>22.060000000000002</c:v>
                </c:pt>
                <c:pt idx="2403">
                  <c:v>22.380000000000003</c:v>
                </c:pt>
                <c:pt idx="2404">
                  <c:v>22.380000000000003</c:v>
                </c:pt>
                <c:pt idx="2405">
                  <c:v>22.69</c:v>
                </c:pt>
                <c:pt idx="2406">
                  <c:v>22.69</c:v>
                </c:pt>
                <c:pt idx="2407">
                  <c:v>22.69</c:v>
                </c:pt>
                <c:pt idx="2408">
                  <c:v>22.380000000000003</c:v>
                </c:pt>
                <c:pt idx="2409">
                  <c:v>22.060000000000002</c:v>
                </c:pt>
                <c:pt idx="2410">
                  <c:v>22.060000000000002</c:v>
                </c:pt>
                <c:pt idx="2411">
                  <c:v>21.75</c:v>
                </c:pt>
                <c:pt idx="2412">
                  <c:v>21.44</c:v>
                </c:pt>
                <c:pt idx="2413">
                  <c:v>21.130000000000003</c:v>
                </c:pt>
                <c:pt idx="2414">
                  <c:v>20.82</c:v>
                </c:pt>
                <c:pt idx="2415">
                  <c:v>20.52</c:v>
                </c:pt>
                <c:pt idx="2416">
                  <c:v>20.220000000000002</c:v>
                </c:pt>
                <c:pt idx="2417">
                  <c:v>19.91</c:v>
                </c:pt>
                <c:pt idx="2418">
                  <c:v>19.91</c:v>
                </c:pt>
                <c:pt idx="2419">
                  <c:v>19.61</c:v>
                </c:pt>
                <c:pt idx="2420">
                  <c:v>19.61</c:v>
                </c:pt>
                <c:pt idx="2421">
                  <c:v>19.310000000000002</c:v>
                </c:pt>
                <c:pt idx="2422">
                  <c:v>19.310000000000002</c:v>
                </c:pt>
                <c:pt idx="2423">
                  <c:v>19.010000000000002</c:v>
                </c:pt>
                <c:pt idx="2424">
                  <c:v>18.720000000000002</c:v>
                </c:pt>
                <c:pt idx="2425">
                  <c:v>18.720000000000002</c:v>
                </c:pt>
                <c:pt idx="2426">
                  <c:v>18.420000000000002</c:v>
                </c:pt>
                <c:pt idx="2427">
                  <c:v>18.420000000000002</c:v>
                </c:pt>
                <c:pt idx="2428">
                  <c:v>18.12</c:v>
                </c:pt>
                <c:pt idx="2429">
                  <c:v>18.12</c:v>
                </c:pt>
                <c:pt idx="2430">
                  <c:v>18.12</c:v>
                </c:pt>
                <c:pt idx="2431">
                  <c:v>18.12</c:v>
                </c:pt>
                <c:pt idx="2432">
                  <c:v>17.82</c:v>
                </c:pt>
                <c:pt idx="2433">
                  <c:v>17.82</c:v>
                </c:pt>
                <c:pt idx="2434">
                  <c:v>17.82</c:v>
                </c:pt>
                <c:pt idx="2435">
                  <c:v>17.82</c:v>
                </c:pt>
                <c:pt idx="2436">
                  <c:v>18.12</c:v>
                </c:pt>
                <c:pt idx="2437">
                  <c:v>18.12</c:v>
                </c:pt>
                <c:pt idx="2438">
                  <c:v>18.420000000000002</c:v>
                </c:pt>
                <c:pt idx="2439">
                  <c:v>18.720000000000002</c:v>
                </c:pt>
                <c:pt idx="2440">
                  <c:v>18.720000000000002</c:v>
                </c:pt>
                <c:pt idx="2441">
                  <c:v>19.010000000000002</c:v>
                </c:pt>
                <c:pt idx="2442">
                  <c:v>19.310000000000002</c:v>
                </c:pt>
                <c:pt idx="2443">
                  <c:v>19.61</c:v>
                </c:pt>
                <c:pt idx="2444">
                  <c:v>19.91</c:v>
                </c:pt>
                <c:pt idx="2445">
                  <c:v>20.220000000000002</c:v>
                </c:pt>
                <c:pt idx="2446">
                  <c:v>20.52</c:v>
                </c:pt>
                <c:pt idx="2447">
                  <c:v>20.82</c:v>
                </c:pt>
                <c:pt idx="2448">
                  <c:v>21.130000000000003</c:v>
                </c:pt>
                <c:pt idx="2449">
                  <c:v>21.44</c:v>
                </c:pt>
                <c:pt idx="2450">
                  <c:v>21.44</c:v>
                </c:pt>
                <c:pt idx="2451">
                  <c:v>21.75</c:v>
                </c:pt>
                <c:pt idx="2452">
                  <c:v>22.060000000000002</c:v>
                </c:pt>
                <c:pt idx="2453">
                  <c:v>22.060000000000002</c:v>
                </c:pt>
                <c:pt idx="2454">
                  <c:v>22.060000000000002</c:v>
                </c:pt>
                <c:pt idx="2455">
                  <c:v>22.060000000000002</c:v>
                </c:pt>
                <c:pt idx="2456">
                  <c:v>21.75</c:v>
                </c:pt>
                <c:pt idx="2457">
                  <c:v>21.44</c:v>
                </c:pt>
                <c:pt idx="2458">
                  <c:v>21.44</c:v>
                </c:pt>
                <c:pt idx="2459">
                  <c:v>21.130000000000003</c:v>
                </c:pt>
                <c:pt idx="2460">
                  <c:v>20.82</c:v>
                </c:pt>
                <c:pt idx="2461">
                  <c:v>20.52</c:v>
                </c:pt>
                <c:pt idx="2462">
                  <c:v>20.220000000000002</c:v>
                </c:pt>
                <c:pt idx="2463">
                  <c:v>19.91</c:v>
                </c:pt>
                <c:pt idx="2464">
                  <c:v>19.91</c:v>
                </c:pt>
                <c:pt idx="2465">
                  <c:v>19.61</c:v>
                </c:pt>
                <c:pt idx="2466">
                  <c:v>19.310000000000002</c:v>
                </c:pt>
                <c:pt idx="2467">
                  <c:v>19.010000000000002</c:v>
                </c:pt>
                <c:pt idx="2468">
                  <c:v>19.010000000000002</c:v>
                </c:pt>
                <c:pt idx="2469">
                  <c:v>18.720000000000002</c:v>
                </c:pt>
                <c:pt idx="2470">
                  <c:v>18.720000000000002</c:v>
                </c:pt>
                <c:pt idx="2471">
                  <c:v>18.420000000000002</c:v>
                </c:pt>
                <c:pt idx="2472">
                  <c:v>18.420000000000002</c:v>
                </c:pt>
                <c:pt idx="2473">
                  <c:v>18.12</c:v>
                </c:pt>
                <c:pt idx="2474">
                  <c:v>18.12</c:v>
                </c:pt>
                <c:pt idx="2475">
                  <c:v>18.12</c:v>
                </c:pt>
                <c:pt idx="2476">
                  <c:v>18.12</c:v>
                </c:pt>
                <c:pt idx="2477">
                  <c:v>17.82</c:v>
                </c:pt>
                <c:pt idx="2478">
                  <c:v>17.82</c:v>
                </c:pt>
                <c:pt idx="2479">
                  <c:v>17.82</c:v>
                </c:pt>
                <c:pt idx="2480">
                  <c:v>17.52</c:v>
                </c:pt>
                <c:pt idx="2481">
                  <c:v>17.52</c:v>
                </c:pt>
                <c:pt idx="2482">
                  <c:v>17.82</c:v>
                </c:pt>
                <c:pt idx="2483">
                  <c:v>17.82</c:v>
                </c:pt>
                <c:pt idx="2484">
                  <c:v>17.82</c:v>
                </c:pt>
                <c:pt idx="2485">
                  <c:v>18.12</c:v>
                </c:pt>
                <c:pt idx="2486">
                  <c:v>18.12</c:v>
                </c:pt>
                <c:pt idx="2487">
                  <c:v>18.12</c:v>
                </c:pt>
                <c:pt idx="2488">
                  <c:v>18.420000000000002</c:v>
                </c:pt>
                <c:pt idx="2489">
                  <c:v>18.720000000000002</c:v>
                </c:pt>
                <c:pt idx="2490">
                  <c:v>18.720000000000002</c:v>
                </c:pt>
                <c:pt idx="2491">
                  <c:v>19.010000000000002</c:v>
                </c:pt>
                <c:pt idx="2492">
                  <c:v>19.010000000000002</c:v>
                </c:pt>
                <c:pt idx="2493">
                  <c:v>19.310000000000002</c:v>
                </c:pt>
                <c:pt idx="2494">
                  <c:v>19.61</c:v>
                </c:pt>
                <c:pt idx="2495">
                  <c:v>19.61</c:v>
                </c:pt>
                <c:pt idx="2496">
                  <c:v>19.91</c:v>
                </c:pt>
                <c:pt idx="2497">
                  <c:v>19.91</c:v>
                </c:pt>
                <c:pt idx="2498">
                  <c:v>20.220000000000002</c:v>
                </c:pt>
                <c:pt idx="2499">
                  <c:v>20.220000000000002</c:v>
                </c:pt>
                <c:pt idx="2500">
                  <c:v>20.220000000000002</c:v>
                </c:pt>
                <c:pt idx="2501">
                  <c:v>20.220000000000002</c:v>
                </c:pt>
                <c:pt idx="2502">
                  <c:v>20.220000000000002</c:v>
                </c:pt>
                <c:pt idx="2503">
                  <c:v>20.220000000000002</c:v>
                </c:pt>
                <c:pt idx="2504">
                  <c:v>20.220000000000002</c:v>
                </c:pt>
                <c:pt idx="2505">
                  <c:v>20.220000000000002</c:v>
                </c:pt>
                <c:pt idx="2506">
                  <c:v>20.220000000000002</c:v>
                </c:pt>
                <c:pt idx="2507">
                  <c:v>19.91</c:v>
                </c:pt>
                <c:pt idx="2508">
                  <c:v>19.91</c:v>
                </c:pt>
                <c:pt idx="2509">
                  <c:v>19.61</c:v>
                </c:pt>
                <c:pt idx="2510">
                  <c:v>19.61</c:v>
                </c:pt>
                <c:pt idx="2511">
                  <c:v>19.61</c:v>
                </c:pt>
                <c:pt idx="2512">
                  <c:v>19.310000000000002</c:v>
                </c:pt>
                <c:pt idx="2513">
                  <c:v>19.310000000000002</c:v>
                </c:pt>
                <c:pt idx="2514">
                  <c:v>19.010000000000002</c:v>
                </c:pt>
                <c:pt idx="2515">
                  <c:v>19.010000000000002</c:v>
                </c:pt>
                <c:pt idx="2516">
                  <c:v>19.010000000000002</c:v>
                </c:pt>
                <c:pt idx="2517">
                  <c:v>18.720000000000002</c:v>
                </c:pt>
                <c:pt idx="2518">
                  <c:v>18.720000000000002</c:v>
                </c:pt>
                <c:pt idx="2519">
                  <c:v>18.420000000000002</c:v>
                </c:pt>
                <c:pt idx="2520">
                  <c:v>18.420000000000002</c:v>
                </c:pt>
                <c:pt idx="2521">
                  <c:v>18.420000000000002</c:v>
                </c:pt>
                <c:pt idx="2522">
                  <c:v>18.12</c:v>
                </c:pt>
                <c:pt idx="2523">
                  <c:v>18.12</c:v>
                </c:pt>
                <c:pt idx="2524">
                  <c:v>18.12</c:v>
                </c:pt>
                <c:pt idx="2525">
                  <c:v>18.12</c:v>
                </c:pt>
                <c:pt idx="2526">
                  <c:v>17.82</c:v>
                </c:pt>
                <c:pt idx="2527">
                  <c:v>17.82</c:v>
                </c:pt>
                <c:pt idx="2528">
                  <c:v>17.82</c:v>
                </c:pt>
                <c:pt idx="2529">
                  <c:v>17.82</c:v>
                </c:pt>
                <c:pt idx="2530">
                  <c:v>17.82</c:v>
                </c:pt>
                <c:pt idx="2531">
                  <c:v>18.12</c:v>
                </c:pt>
                <c:pt idx="2532">
                  <c:v>18.12</c:v>
                </c:pt>
                <c:pt idx="2533">
                  <c:v>18.12</c:v>
                </c:pt>
                <c:pt idx="2534">
                  <c:v>18.420000000000002</c:v>
                </c:pt>
                <c:pt idx="2535">
                  <c:v>18.420000000000002</c:v>
                </c:pt>
                <c:pt idx="2536">
                  <c:v>18.420000000000002</c:v>
                </c:pt>
                <c:pt idx="2537">
                  <c:v>18.12</c:v>
                </c:pt>
                <c:pt idx="2538">
                  <c:v>18.12</c:v>
                </c:pt>
                <c:pt idx="2539">
                  <c:v>18.12</c:v>
                </c:pt>
                <c:pt idx="2540">
                  <c:v>18.12</c:v>
                </c:pt>
                <c:pt idx="2541">
                  <c:v>18.12</c:v>
                </c:pt>
                <c:pt idx="2542">
                  <c:v>18.12</c:v>
                </c:pt>
                <c:pt idx="2543">
                  <c:v>18.12</c:v>
                </c:pt>
                <c:pt idx="2544">
                  <c:v>18.12</c:v>
                </c:pt>
                <c:pt idx="2545">
                  <c:v>18.420000000000002</c:v>
                </c:pt>
                <c:pt idx="2546">
                  <c:v>18.420000000000002</c:v>
                </c:pt>
                <c:pt idx="2547">
                  <c:v>18.420000000000002</c:v>
                </c:pt>
                <c:pt idx="2548">
                  <c:v>18.420000000000002</c:v>
                </c:pt>
                <c:pt idx="2549">
                  <c:v>18.720000000000002</c:v>
                </c:pt>
                <c:pt idx="2550">
                  <c:v>18.720000000000002</c:v>
                </c:pt>
                <c:pt idx="2551">
                  <c:v>18.720000000000002</c:v>
                </c:pt>
                <c:pt idx="2552">
                  <c:v>18.720000000000002</c:v>
                </c:pt>
                <c:pt idx="2553">
                  <c:v>18.720000000000002</c:v>
                </c:pt>
                <c:pt idx="2554">
                  <c:v>18.420000000000002</c:v>
                </c:pt>
                <c:pt idx="2555">
                  <c:v>18.420000000000002</c:v>
                </c:pt>
                <c:pt idx="2556">
                  <c:v>18.12</c:v>
                </c:pt>
                <c:pt idx="2557">
                  <c:v>18.12</c:v>
                </c:pt>
                <c:pt idx="2558">
                  <c:v>17.82</c:v>
                </c:pt>
                <c:pt idx="2559">
                  <c:v>17.82</c:v>
                </c:pt>
                <c:pt idx="2560">
                  <c:v>17.82</c:v>
                </c:pt>
                <c:pt idx="2561">
                  <c:v>17.52</c:v>
                </c:pt>
                <c:pt idx="2562">
                  <c:v>17.52</c:v>
                </c:pt>
                <c:pt idx="2563">
                  <c:v>17.220000000000002</c:v>
                </c:pt>
                <c:pt idx="2564">
                  <c:v>16.93</c:v>
                </c:pt>
                <c:pt idx="2565">
                  <c:v>16.93</c:v>
                </c:pt>
                <c:pt idx="2566">
                  <c:v>16.630000000000003</c:v>
                </c:pt>
                <c:pt idx="2567">
                  <c:v>16.630000000000003</c:v>
                </c:pt>
                <c:pt idx="2568">
                  <c:v>16.330000000000002</c:v>
                </c:pt>
                <c:pt idx="2569">
                  <c:v>16.330000000000002</c:v>
                </c:pt>
                <c:pt idx="2570">
                  <c:v>16.04</c:v>
                </c:pt>
                <c:pt idx="2571">
                  <c:v>16.04</c:v>
                </c:pt>
                <c:pt idx="2572">
                  <c:v>16.04</c:v>
                </c:pt>
                <c:pt idx="2573">
                  <c:v>15.74</c:v>
                </c:pt>
                <c:pt idx="2574">
                  <c:v>15.74</c:v>
                </c:pt>
                <c:pt idx="2575">
                  <c:v>15.46</c:v>
                </c:pt>
                <c:pt idx="2576">
                  <c:v>15.46</c:v>
                </c:pt>
                <c:pt idx="2577">
                  <c:v>15.46</c:v>
                </c:pt>
                <c:pt idx="2578">
                  <c:v>15.74</c:v>
                </c:pt>
                <c:pt idx="2579">
                  <c:v>15.74</c:v>
                </c:pt>
                <c:pt idx="2580">
                  <c:v>15.74</c:v>
                </c:pt>
                <c:pt idx="2581">
                  <c:v>15.74</c:v>
                </c:pt>
                <c:pt idx="2582">
                  <c:v>15.74</c:v>
                </c:pt>
                <c:pt idx="2583">
                  <c:v>16.04</c:v>
                </c:pt>
                <c:pt idx="2584">
                  <c:v>16.04</c:v>
                </c:pt>
                <c:pt idx="2585">
                  <c:v>16.330000000000002</c:v>
                </c:pt>
                <c:pt idx="2586">
                  <c:v>16.04</c:v>
                </c:pt>
                <c:pt idx="2587">
                  <c:v>16.04</c:v>
                </c:pt>
                <c:pt idx="2588">
                  <c:v>16.04</c:v>
                </c:pt>
                <c:pt idx="2589">
                  <c:v>16.330000000000002</c:v>
                </c:pt>
                <c:pt idx="2590">
                  <c:v>16.330000000000002</c:v>
                </c:pt>
                <c:pt idx="2591">
                  <c:v>16.330000000000002</c:v>
                </c:pt>
                <c:pt idx="2592">
                  <c:v>16.630000000000003</c:v>
                </c:pt>
                <c:pt idx="2593">
                  <c:v>16.630000000000003</c:v>
                </c:pt>
                <c:pt idx="2594">
                  <c:v>16.93</c:v>
                </c:pt>
                <c:pt idx="2595">
                  <c:v>17.220000000000002</c:v>
                </c:pt>
                <c:pt idx="2596">
                  <c:v>17.220000000000002</c:v>
                </c:pt>
                <c:pt idx="2597">
                  <c:v>17.220000000000002</c:v>
                </c:pt>
                <c:pt idx="2598">
                  <c:v>17.52</c:v>
                </c:pt>
                <c:pt idx="2599">
                  <c:v>17.220000000000002</c:v>
                </c:pt>
                <c:pt idx="2600">
                  <c:v>17.220000000000002</c:v>
                </c:pt>
                <c:pt idx="2601">
                  <c:v>16.93</c:v>
                </c:pt>
                <c:pt idx="2602">
                  <c:v>16.93</c:v>
                </c:pt>
                <c:pt idx="2603">
                  <c:v>16.630000000000003</c:v>
                </c:pt>
                <c:pt idx="2604">
                  <c:v>16.630000000000003</c:v>
                </c:pt>
                <c:pt idx="2605">
                  <c:v>16.330000000000002</c:v>
                </c:pt>
                <c:pt idx="2606">
                  <c:v>16.330000000000002</c:v>
                </c:pt>
                <c:pt idx="2607">
                  <c:v>16.04</c:v>
                </c:pt>
                <c:pt idx="2608">
                  <c:v>15.74</c:v>
                </c:pt>
                <c:pt idx="2609">
                  <c:v>15.74</c:v>
                </c:pt>
                <c:pt idx="2610">
                  <c:v>15.46</c:v>
                </c:pt>
                <c:pt idx="2611">
                  <c:v>15.46</c:v>
                </c:pt>
                <c:pt idx="2612">
                  <c:v>15.16</c:v>
                </c:pt>
                <c:pt idx="2613">
                  <c:v>15.16</c:v>
                </c:pt>
                <c:pt idx="2614">
                  <c:v>14.870000000000001</c:v>
                </c:pt>
                <c:pt idx="2615">
                  <c:v>14.870000000000001</c:v>
                </c:pt>
                <c:pt idx="2616">
                  <c:v>14.870000000000001</c:v>
                </c:pt>
                <c:pt idx="2617">
                  <c:v>14.58</c:v>
                </c:pt>
                <c:pt idx="2618">
                  <c:v>14.58</c:v>
                </c:pt>
                <c:pt idx="2619">
                  <c:v>14.58</c:v>
                </c:pt>
                <c:pt idx="2620">
                  <c:v>14.290000000000001</c:v>
                </c:pt>
                <c:pt idx="2621">
                  <c:v>14.290000000000001</c:v>
                </c:pt>
                <c:pt idx="2622">
                  <c:v>14.290000000000001</c:v>
                </c:pt>
                <c:pt idx="2623">
                  <c:v>14.290000000000001</c:v>
                </c:pt>
                <c:pt idx="2624">
                  <c:v>14.290000000000001</c:v>
                </c:pt>
                <c:pt idx="2625">
                  <c:v>14.290000000000001</c:v>
                </c:pt>
                <c:pt idx="2626">
                  <c:v>14.290000000000001</c:v>
                </c:pt>
                <c:pt idx="2627">
                  <c:v>14.290000000000001</c:v>
                </c:pt>
                <c:pt idx="2628">
                  <c:v>14.290000000000001</c:v>
                </c:pt>
                <c:pt idx="2629">
                  <c:v>14.58</c:v>
                </c:pt>
                <c:pt idx="2630">
                  <c:v>14.58</c:v>
                </c:pt>
                <c:pt idx="2631">
                  <c:v>14.870000000000001</c:v>
                </c:pt>
                <c:pt idx="2632">
                  <c:v>15.16</c:v>
                </c:pt>
                <c:pt idx="2633">
                  <c:v>15.46</c:v>
                </c:pt>
                <c:pt idx="2634">
                  <c:v>15.46</c:v>
                </c:pt>
                <c:pt idx="2635">
                  <c:v>15.74</c:v>
                </c:pt>
                <c:pt idx="2636">
                  <c:v>16.04</c:v>
                </c:pt>
                <c:pt idx="2637">
                  <c:v>16.330000000000002</c:v>
                </c:pt>
                <c:pt idx="2638">
                  <c:v>16.330000000000002</c:v>
                </c:pt>
                <c:pt idx="2639">
                  <c:v>16.93</c:v>
                </c:pt>
                <c:pt idx="2640">
                  <c:v>16.93</c:v>
                </c:pt>
                <c:pt idx="2641">
                  <c:v>17.220000000000002</c:v>
                </c:pt>
                <c:pt idx="2642">
                  <c:v>17.220000000000002</c:v>
                </c:pt>
                <c:pt idx="2643">
                  <c:v>17.52</c:v>
                </c:pt>
                <c:pt idx="2644">
                  <c:v>17.82</c:v>
                </c:pt>
                <c:pt idx="2645">
                  <c:v>17.82</c:v>
                </c:pt>
                <c:pt idx="2646">
                  <c:v>17.82</c:v>
                </c:pt>
                <c:pt idx="2647">
                  <c:v>17.82</c:v>
                </c:pt>
                <c:pt idx="2648">
                  <c:v>17.52</c:v>
                </c:pt>
                <c:pt idx="2649">
                  <c:v>17.52</c:v>
                </c:pt>
                <c:pt idx="2650">
                  <c:v>17.220000000000002</c:v>
                </c:pt>
                <c:pt idx="2651">
                  <c:v>17.220000000000002</c:v>
                </c:pt>
                <c:pt idx="2652">
                  <c:v>17.220000000000002</c:v>
                </c:pt>
                <c:pt idx="2653">
                  <c:v>16.93</c:v>
                </c:pt>
                <c:pt idx="2654">
                  <c:v>16.630000000000003</c:v>
                </c:pt>
                <c:pt idx="2655">
                  <c:v>16.330000000000002</c:v>
                </c:pt>
                <c:pt idx="2656">
                  <c:v>16.330000000000002</c:v>
                </c:pt>
                <c:pt idx="2657">
                  <c:v>16.04</c:v>
                </c:pt>
                <c:pt idx="2658">
                  <c:v>15.74</c:v>
                </c:pt>
                <c:pt idx="2659">
                  <c:v>15.74</c:v>
                </c:pt>
                <c:pt idx="2660">
                  <c:v>15.74</c:v>
                </c:pt>
                <c:pt idx="2661">
                  <c:v>15.46</c:v>
                </c:pt>
                <c:pt idx="2662">
                  <c:v>15.46</c:v>
                </c:pt>
                <c:pt idx="2663">
                  <c:v>15.46</c:v>
                </c:pt>
                <c:pt idx="2664">
                  <c:v>15.46</c:v>
                </c:pt>
                <c:pt idx="2665">
                  <c:v>15.16</c:v>
                </c:pt>
                <c:pt idx="2666">
                  <c:v>15.16</c:v>
                </c:pt>
                <c:pt idx="2667">
                  <c:v>14.870000000000001</c:v>
                </c:pt>
                <c:pt idx="2668">
                  <c:v>14.870000000000001</c:v>
                </c:pt>
                <c:pt idx="2669">
                  <c:v>14.58</c:v>
                </c:pt>
                <c:pt idx="2670">
                  <c:v>14.58</c:v>
                </c:pt>
                <c:pt idx="2671">
                  <c:v>14.290000000000001</c:v>
                </c:pt>
                <c:pt idx="2672">
                  <c:v>14.290000000000001</c:v>
                </c:pt>
                <c:pt idx="2673">
                  <c:v>14.290000000000001</c:v>
                </c:pt>
                <c:pt idx="2674">
                  <c:v>14.290000000000001</c:v>
                </c:pt>
                <c:pt idx="2675">
                  <c:v>14.290000000000001</c:v>
                </c:pt>
                <c:pt idx="2676">
                  <c:v>14.58</c:v>
                </c:pt>
                <c:pt idx="2677">
                  <c:v>14.870000000000001</c:v>
                </c:pt>
                <c:pt idx="2678">
                  <c:v>15.16</c:v>
                </c:pt>
                <c:pt idx="2679">
                  <c:v>15.46</c:v>
                </c:pt>
                <c:pt idx="2680">
                  <c:v>15.74</c:v>
                </c:pt>
                <c:pt idx="2681">
                  <c:v>16.04</c:v>
                </c:pt>
                <c:pt idx="2682">
                  <c:v>16.330000000000002</c:v>
                </c:pt>
                <c:pt idx="2683">
                  <c:v>16.93</c:v>
                </c:pt>
                <c:pt idx="2684">
                  <c:v>17.220000000000002</c:v>
                </c:pt>
                <c:pt idx="2685">
                  <c:v>17.52</c:v>
                </c:pt>
                <c:pt idx="2686">
                  <c:v>17.82</c:v>
                </c:pt>
                <c:pt idx="2687">
                  <c:v>18.12</c:v>
                </c:pt>
                <c:pt idx="2688">
                  <c:v>18.420000000000002</c:v>
                </c:pt>
                <c:pt idx="2689">
                  <c:v>18.420000000000002</c:v>
                </c:pt>
                <c:pt idx="2690">
                  <c:v>18.720000000000002</c:v>
                </c:pt>
                <c:pt idx="2691">
                  <c:v>19.010000000000002</c:v>
                </c:pt>
                <c:pt idx="2692">
                  <c:v>19.310000000000002</c:v>
                </c:pt>
                <c:pt idx="2693">
                  <c:v>19.010000000000002</c:v>
                </c:pt>
                <c:pt idx="2694">
                  <c:v>19.010000000000002</c:v>
                </c:pt>
                <c:pt idx="2695">
                  <c:v>18.720000000000002</c:v>
                </c:pt>
                <c:pt idx="2696">
                  <c:v>18.720000000000002</c:v>
                </c:pt>
                <c:pt idx="2697">
                  <c:v>18.420000000000002</c:v>
                </c:pt>
                <c:pt idx="2698">
                  <c:v>18.420000000000002</c:v>
                </c:pt>
                <c:pt idx="2699">
                  <c:v>18.12</c:v>
                </c:pt>
                <c:pt idx="2700">
                  <c:v>17.82</c:v>
                </c:pt>
                <c:pt idx="2701">
                  <c:v>17.52</c:v>
                </c:pt>
                <c:pt idx="2702">
                  <c:v>17.52</c:v>
                </c:pt>
                <c:pt idx="2703">
                  <c:v>17.220000000000002</c:v>
                </c:pt>
                <c:pt idx="2704">
                  <c:v>17.220000000000002</c:v>
                </c:pt>
                <c:pt idx="2705">
                  <c:v>16.93</c:v>
                </c:pt>
                <c:pt idx="2706">
                  <c:v>16.93</c:v>
                </c:pt>
                <c:pt idx="2707">
                  <c:v>16.93</c:v>
                </c:pt>
                <c:pt idx="2708">
                  <c:v>16.630000000000003</c:v>
                </c:pt>
                <c:pt idx="2709">
                  <c:v>16.630000000000003</c:v>
                </c:pt>
                <c:pt idx="2710">
                  <c:v>16.630000000000003</c:v>
                </c:pt>
                <c:pt idx="2711">
                  <c:v>16.630000000000003</c:v>
                </c:pt>
                <c:pt idx="2712">
                  <c:v>16.630000000000003</c:v>
                </c:pt>
                <c:pt idx="2713">
                  <c:v>16.330000000000002</c:v>
                </c:pt>
                <c:pt idx="2714">
                  <c:v>16.330000000000002</c:v>
                </c:pt>
                <c:pt idx="2715">
                  <c:v>16.330000000000002</c:v>
                </c:pt>
                <c:pt idx="2716">
                  <c:v>16.330000000000002</c:v>
                </c:pt>
                <c:pt idx="2717">
                  <c:v>16.330000000000002</c:v>
                </c:pt>
                <c:pt idx="2718">
                  <c:v>16.330000000000002</c:v>
                </c:pt>
                <c:pt idx="2719">
                  <c:v>16.04</c:v>
                </c:pt>
                <c:pt idx="2720">
                  <c:v>16.04</c:v>
                </c:pt>
                <c:pt idx="2721">
                  <c:v>16.04</c:v>
                </c:pt>
                <c:pt idx="2722">
                  <c:v>16.04</c:v>
                </c:pt>
                <c:pt idx="2723">
                  <c:v>16.04</c:v>
                </c:pt>
                <c:pt idx="2724">
                  <c:v>16.04</c:v>
                </c:pt>
                <c:pt idx="2725">
                  <c:v>15.74</c:v>
                </c:pt>
                <c:pt idx="2726">
                  <c:v>15.74</c:v>
                </c:pt>
                <c:pt idx="2727">
                  <c:v>15.74</c:v>
                </c:pt>
                <c:pt idx="2728">
                  <c:v>15.74</c:v>
                </c:pt>
                <c:pt idx="2729">
                  <c:v>15.74</c:v>
                </c:pt>
                <c:pt idx="2730">
                  <c:v>15.74</c:v>
                </c:pt>
                <c:pt idx="2731">
                  <c:v>16.04</c:v>
                </c:pt>
                <c:pt idx="2732">
                  <c:v>16.04</c:v>
                </c:pt>
                <c:pt idx="2733">
                  <c:v>16.330000000000002</c:v>
                </c:pt>
                <c:pt idx="2734">
                  <c:v>16.330000000000002</c:v>
                </c:pt>
                <c:pt idx="2735">
                  <c:v>16.630000000000003</c:v>
                </c:pt>
                <c:pt idx="2736">
                  <c:v>16.630000000000003</c:v>
                </c:pt>
                <c:pt idx="2737">
                  <c:v>16.93</c:v>
                </c:pt>
                <c:pt idx="2738">
                  <c:v>17.220000000000002</c:v>
                </c:pt>
                <c:pt idx="2739">
                  <c:v>17.52</c:v>
                </c:pt>
                <c:pt idx="2740">
                  <c:v>17.220000000000002</c:v>
                </c:pt>
                <c:pt idx="2741">
                  <c:v>17.52</c:v>
                </c:pt>
                <c:pt idx="2742">
                  <c:v>17.52</c:v>
                </c:pt>
                <c:pt idx="2743">
                  <c:v>17.220000000000002</c:v>
                </c:pt>
                <c:pt idx="2744">
                  <c:v>17.220000000000002</c:v>
                </c:pt>
                <c:pt idx="2745">
                  <c:v>16.93</c:v>
                </c:pt>
                <c:pt idx="2746">
                  <c:v>16.93</c:v>
                </c:pt>
                <c:pt idx="2747">
                  <c:v>16.630000000000003</c:v>
                </c:pt>
                <c:pt idx="2748">
                  <c:v>16.330000000000002</c:v>
                </c:pt>
                <c:pt idx="2749">
                  <c:v>16.330000000000002</c:v>
                </c:pt>
                <c:pt idx="2750">
                  <c:v>16.04</c:v>
                </c:pt>
                <c:pt idx="2751">
                  <c:v>15.74</c:v>
                </c:pt>
                <c:pt idx="2752">
                  <c:v>15.46</c:v>
                </c:pt>
                <c:pt idx="2753">
                  <c:v>15.46</c:v>
                </c:pt>
                <c:pt idx="2754">
                  <c:v>15.46</c:v>
                </c:pt>
                <c:pt idx="2755">
                  <c:v>15.16</c:v>
                </c:pt>
                <c:pt idx="2756">
                  <c:v>14.870000000000001</c:v>
                </c:pt>
                <c:pt idx="2757">
                  <c:v>14.870000000000001</c:v>
                </c:pt>
                <c:pt idx="2758">
                  <c:v>14.870000000000001</c:v>
                </c:pt>
                <c:pt idx="2759">
                  <c:v>14.58</c:v>
                </c:pt>
                <c:pt idx="2760">
                  <c:v>14.58</c:v>
                </c:pt>
                <c:pt idx="2761">
                  <c:v>14.58</c:v>
                </c:pt>
                <c:pt idx="2762">
                  <c:v>14.290000000000001</c:v>
                </c:pt>
                <c:pt idx="2763">
                  <c:v>14.290000000000001</c:v>
                </c:pt>
                <c:pt idx="2764">
                  <c:v>14.290000000000001</c:v>
                </c:pt>
                <c:pt idx="2765">
                  <c:v>14.290000000000001</c:v>
                </c:pt>
                <c:pt idx="2766">
                  <c:v>14.290000000000001</c:v>
                </c:pt>
                <c:pt idx="2767">
                  <c:v>14.290000000000001</c:v>
                </c:pt>
                <c:pt idx="2768">
                  <c:v>14.290000000000001</c:v>
                </c:pt>
                <c:pt idx="2769">
                  <c:v>14.290000000000001</c:v>
                </c:pt>
                <c:pt idx="2770">
                  <c:v>14.290000000000001</c:v>
                </c:pt>
                <c:pt idx="2771">
                  <c:v>14.290000000000001</c:v>
                </c:pt>
                <c:pt idx="2772">
                  <c:v>14.290000000000001</c:v>
                </c:pt>
                <c:pt idx="2773">
                  <c:v>14.290000000000001</c:v>
                </c:pt>
                <c:pt idx="2774">
                  <c:v>14.290000000000001</c:v>
                </c:pt>
                <c:pt idx="2775">
                  <c:v>14.870000000000001</c:v>
                </c:pt>
                <c:pt idx="2776">
                  <c:v>15.16</c:v>
                </c:pt>
                <c:pt idx="2777">
                  <c:v>15.46</c:v>
                </c:pt>
                <c:pt idx="2778">
                  <c:v>15.46</c:v>
                </c:pt>
                <c:pt idx="2779">
                  <c:v>15.74</c:v>
                </c:pt>
                <c:pt idx="2780">
                  <c:v>16.04</c:v>
                </c:pt>
                <c:pt idx="2781">
                  <c:v>16.04</c:v>
                </c:pt>
                <c:pt idx="2782">
                  <c:v>16.330000000000002</c:v>
                </c:pt>
                <c:pt idx="2783">
                  <c:v>16.630000000000003</c:v>
                </c:pt>
                <c:pt idx="2784">
                  <c:v>16.93</c:v>
                </c:pt>
                <c:pt idx="2785">
                  <c:v>17.220000000000002</c:v>
                </c:pt>
                <c:pt idx="2786">
                  <c:v>17.52</c:v>
                </c:pt>
                <c:pt idx="2787">
                  <c:v>17.52</c:v>
                </c:pt>
                <c:pt idx="2788">
                  <c:v>17.82</c:v>
                </c:pt>
                <c:pt idx="2789">
                  <c:v>17.82</c:v>
                </c:pt>
                <c:pt idx="2790">
                  <c:v>17.82</c:v>
                </c:pt>
                <c:pt idx="2791">
                  <c:v>17.52</c:v>
                </c:pt>
                <c:pt idx="2792">
                  <c:v>17.52</c:v>
                </c:pt>
                <c:pt idx="2793">
                  <c:v>17.220000000000002</c:v>
                </c:pt>
                <c:pt idx="2794">
                  <c:v>16.93</c:v>
                </c:pt>
                <c:pt idx="2795">
                  <c:v>16.630000000000003</c:v>
                </c:pt>
                <c:pt idx="2796">
                  <c:v>16.330000000000002</c:v>
                </c:pt>
                <c:pt idx="2797">
                  <c:v>15.74</c:v>
                </c:pt>
                <c:pt idx="2798">
                  <c:v>15.74</c:v>
                </c:pt>
                <c:pt idx="2799">
                  <c:v>15.46</c:v>
                </c:pt>
                <c:pt idx="2800">
                  <c:v>15.16</c:v>
                </c:pt>
                <c:pt idx="2801">
                  <c:v>14.870000000000001</c:v>
                </c:pt>
                <c:pt idx="2802">
                  <c:v>14.870000000000001</c:v>
                </c:pt>
                <c:pt idx="2803">
                  <c:v>14.58</c:v>
                </c:pt>
                <c:pt idx="2804">
                  <c:v>14.58</c:v>
                </c:pt>
                <c:pt idx="2805">
                  <c:v>14.290000000000001</c:v>
                </c:pt>
                <c:pt idx="2806">
                  <c:v>14</c:v>
                </c:pt>
                <c:pt idx="2807">
                  <c:v>14</c:v>
                </c:pt>
                <c:pt idx="2808">
                  <c:v>13.71</c:v>
                </c:pt>
                <c:pt idx="2809">
                  <c:v>13.71</c:v>
                </c:pt>
                <c:pt idx="2810">
                  <c:v>13.42</c:v>
                </c:pt>
                <c:pt idx="2811">
                  <c:v>13.42</c:v>
                </c:pt>
                <c:pt idx="2812">
                  <c:v>13.13</c:v>
                </c:pt>
                <c:pt idx="2813">
                  <c:v>13.13</c:v>
                </c:pt>
                <c:pt idx="2814">
                  <c:v>12.84</c:v>
                </c:pt>
                <c:pt idx="2815">
                  <c:v>12.84</c:v>
                </c:pt>
                <c:pt idx="2816">
                  <c:v>12.84</c:v>
                </c:pt>
                <c:pt idx="2817">
                  <c:v>12.84</c:v>
                </c:pt>
                <c:pt idx="2818">
                  <c:v>12.84</c:v>
                </c:pt>
                <c:pt idx="2819">
                  <c:v>12.84</c:v>
                </c:pt>
                <c:pt idx="2820">
                  <c:v>13.13</c:v>
                </c:pt>
                <c:pt idx="2821">
                  <c:v>13.13</c:v>
                </c:pt>
                <c:pt idx="2822">
                  <c:v>13.42</c:v>
                </c:pt>
                <c:pt idx="2823">
                  <c:v>14</c:v>
                </c:pt>
                <c:pt idx="2824">
                  <c:v>14.290000000000001</c:v>
                </c:pt>
                <c:pt idx="2825">
                  <c:v>14.58</c:v>
                </c:pt>
                <c:pt idx="2826">
                  <c:v>14.870000000000001</c:v>
                </c:pt>
                <c:pt idx="2827">
                  <c:v>15.16</c:v>
                </c:pt>
                <c:pt idx="2828">
                  <c:v>15.46</c:v>
                </c:pt>
                <c:pt idx="2829">
                  <c:v>15.74</c:v>
                </c:pt>
                <c:pt idx="2830">
                  <c:v>16.04</c:v>
                </c:pt>
                <c:pt idx="2831">
                  <c:v>16.330000000000002</c:v>
                </c:pt>
                <c:pt idx="2832">
                  <c:v>16.630000000000003</c:v>
                </c:pt>
                <c:pt idx="2833">
                  <c:v>16.93</c:v>
                </c:pt>
                <c:pt idx="2834">
                  <c:v>17.220000000000002</c:v>
                </c:pt>
                <c:pt idx="2835">
                  <c:v>17.52</c:v>
                </c:pt>
                <c:pt idx="2836">
                  <c:v>17.82</c:v>
                </c:pt>
                <c:pt idx="2837">
                  <c:v>17.82</c:v>
                </c:pt>
                <c:pt idx="2838">
                  <c:v>17.82</c:v>
                </c:pt>
                <c:pt idx="2839">
                  <c:v>17.52</c:v>
                </c:pt>
                <c:pt idx="2840">
                  <c:v>17.220000000000002</c:v>
                </c:pt>
                <c:pt idx="2841">
                  <c:v>17.220000000000002</c:v>
                </c:pt>
                <c:pt idx="2842">
                  <c:v>16.93</c:v>
                </c:pt>
                <c:pt idx="2843">
                  <c:v>16.630000000000003</c:v>
                </c:pt>
                <c:pt idx="2844">
                  <c:v>16.630000000000003</c:v>
                </c:pt>
                <c:pt idx="2845">
                  <c:v>16.330000000000002</c:v>
                </c:pt>
                <c:pt idx="2846">
                  <c:v>16.330000000000002</c:v>
                </c:pt>
                <c:pt idx="2847">
                  <c:v>16.04</c:v>
                </c:pt>
                <c:pt idx="2848">
                  <c:v>15.74</c:v>
                </c:pt>
                <c:pt idx="2849">
                  <c:v>15.74</c:v>
                </c:pt>
                <c:pt idx="2850">
                  <c:v>15.74</c:v>
                </c:pt>
                <c:pt idx="2851">
                  <c:v>15.74</c:v>
                </c:pt>
                <c:pt idx="2852">
                  <c:v>15.46</c:v>
                </c:pt>
                <c:pt idx="2853">
                  <c:v>15.46</c:v>
                </c:pt>
                <c:pt idx="2854">
                  <c:v>15.46</c:v>
                </c:pt>
                <c:pt idx="2855">
                  <c:v>15.16</c:v>
                </c:pt>
                <c:pt idx="2856">
                  <c:v>15.16</c:v>
                </c:pt>
                <c:pt idx="2857">
                  <c:v>15.16</c:v>
                </c:pt>
                <c:pt idx="2858">
                  <c:v>14.870000000000001</c:v>
                </c:pt>
                <c:pt idx="2859">
                  <c:v>14.870000000000001</c:v>
                </c:pt>
                <c:pt idx="2860">
                  <c:v>14.58</c:v>
                </c:pt>
                <c:pt idx="2861">
                  <c:v>14.58</c:v>
                </c:pt>
                <c:pt idx="2862">
                  <c:v>14.290000000000001</c:v>
                </c:pt>
                <c:pt idx="2863">
                  <c:v>14.290000000000001</c:v>
                </c:pt>
                <c:pt idx="2864">
                  <c:v>14.290000000000001</c:v>
                </c:pt>
                <c:pt idx="2865">
                  <c:v>14.290000000000001</c:v>
                </c:pt>
                <c:pt idx="2866">
                  <c:v>14.290000000000001</c:v>
                </c:pt>
                <c:pt idx="2867">
                  <c:v>14.290000000000001</c:v>
                </c:pt>
                <c:pt idx="2868">
                  <c:v>14</c:v>
                </c:pt>
                <c:pt idx="2869">
                  <c:v>14</c:v>
                </c:pt>
                <c:pt idx="2870">
                  <c:v>14</c:v>
                </c:pt>
                <c:pt idx="2871">
                  <c:v>14</c:v>
                </c:pt>
                <c:pt idx="2872">
                  <c:v>14</c:v>
                </c:pt>
                <c:pt idx="2873">
                  <c:v>14</c:v>
                </c:pt>
                <c:pt idx="2874">
                  <c:v>14.290000000000001</c:v>
                </c:pt>
                <c:pt idx="2875">
                  <c:v>14.290000000000001</c:v>
                </c:pt>
                <c:pt idx="2876">
                  <c:v>14.290000000000001</c:v>
                </c:pt>
                <c:pt idx="2877">
                  <c:v>14.290000000000001</c:v>
                </c:pt>
                <c:pt idx="2878">
                  <c:v>14.290000000000001</c:v>
                </c:pt>
                <c:pt idx="2879">
                  <c:v>14.290000000000001</c:v>
                </c:pt>
                <c:pt idx="2880">
                  <c:v>14.290000000000001</c:v>
                </c:pt>
                <c:pt idx="2881">
                  <c:v>14.290000000000001</c:v>
                </c:pt>
                <c:pt idx="2882">
                  <c:v>14.290000000000001</c:v>
                </c:pt>
                <c:pt idx="2883">
                  <c:v>14.290000000000001</c:v>
                </c:pt>
                <c:pt idx="2884">
                  <c:v>14</c:v>
                </c:pt>
                <c:pt idx="2885">
                  <c:v>14</c:v>
                </c:pt>
                <c:pt idx="2886">
                  <c:v>14</c:v>
                </c:pt>
                <c:pt idx="2887">
                  <c:v>14</c:v>
                </c:pt>
                <c:pt idx="2888">
                  <c:v>14.290000000000001</c:v>
                </c:pt>
                <c:pt idx="2889">
                  <c:v>14.290000000000001</c:v>
                </c:pt>
                <c:pt idx="2890">
                  <c:v>14</c:v>
                </c:pt>
                <c:pt idx="2891">
                  <c:v>14</c:v>
                </c:pt>
                <c:pt idx="2892">
                  <c:v>14</c:v>
                </c:pt>
                <c:pt idx="2893">
                  <c:v>14</c:v>
                </c:pt>
                <c:pt idx="2894">
                  <c:v>14</c:v>
                </c:pt>
                <c:pt idx="2895">
                  <c:v>14</c:v>
                </c:pt>
                <c:pt idx="2896">
                  <c:v>13.71</c:v>
                </c:pt>
                <c:pt idx="2897">
                  <c:v>13.71</c:v>
                </c:pt>
                <c:pt idx="2898">
                  <c:v>13.71</c:v>
                </c:pt>
                <c:pt idx="2899">
                  <c:v>13.71</c:v>
                </c:pt>
                <c:pt idx="2900">
                  <c:v>13.71</c:v>
                </c:pt>
                <c:pt idx="2901">
                  <c:v>13.71</c:v>
                </c:pt>
                <c:pt idx="2902">
                  <c:v>13.42</c:v>
                </c:pt>
                <c:pt idx="2903">
                  <c:v>13.42</c:v>
                </c:pt>
                <c:pt idx="2904">
                  <c:v>13.42</c:v>
                </c:pt>
                <c:pt idx="2905">
                  <c:v>13.13</c:v>
                </c:pt>
                <c:pt idx="2906">
                  <c:v>13.13</c:v>
                </c:pt>
                <c:pt idx="2907">
                  <c:v>12.84</c:v>
                </c:pt>
                <c:pt idx="2908">
                  <c:v>12.84</c:v>
                </c:pt>
                <c:pt idx="2909">
                  <c:v>12.84</c:v>
                </c:pt>
                <c:pt idx="2910">
                  <c:v>12.56</c:v>
                </c:pt>
                <c:pt idx="2911">
                  <c:v>12.56</c:v>
                </c:pt>
                <c:pt idx="2912">
                  <c:v>12.56</c:v>
                </c:pt>
                <c:pt idx="2913">
                  <c:v>12.270000000000001</c:v>
                </c:pt>
                <c:pt idx="2914">
                  <c:v>12.56</c:v>
                </c:pt>
                <c:pt idx="2915">
                  <c:v>12.56</c:v>
                </c:pt>
                <c:pt idx="2916">
                  <c:v>12.56</c:v>
                </c:pt>
                <c:pt idx="2917">
                  <c:v>12.84</c:v>
                </c:pt>
                <c:pt idx="2918">
                  <c:v>13.13</c:v>
                </c:pt>
                <c:pt idx="2919">
                  <c:v>13.13</c:v>
                </c:pt>
                <c:pt idx="2920">
                  <c:v>13.13</c:v>
                </c:pt>
                <c:pt idx="2921">
                  <c:v>13.42</c:v>
                </c:pt>
                <c:pt idx="2922">
                  <c:v>13.71</c:v>
                </c:pt>
                <c:pt idx="2923">
                  <c:v>14</c:v>
                </c:pt>
                <c:pt idx="2924">
                  <c:v>14</c:v>
                </c:pt>
                <c:pt idx="2925">
                  <c:v>14.290000000000001</c:v>
                </c:pt>
                <c:pt idx="2926">
                  <c:v>14.290000000000001</c:v>
                </c:pt>
                <c:pt idx="2927">
                  <c:v>14.290000000000001</c:v>
                </c:pt>
                <c:pt idx="2928">
                  <c:v>14.290000000000001</c:v>
                </c:pt>
                <c:pt idx="2929">
                  <c:v>14.290000000000001</c:v>
                </c:pt>
                <c:pt idx="2930">
                  <c:v>14.290000000000001</c:v>
                </c:pt>
                <c:pt idx="2931">
                  <c:v>14.290000000000001</c:v>
                </c:pt>
                <c:pt idx="2932">
                  <c:v>14.290000000000001</c:v>
                </c:pt>
                <c:pt idx="2933">
                  <c:v>14.290000000000001</c:v>
                </c:pt>
                <c:pt idx="2934">
                  <c:v>14.290000000000001</c:v>
                </c:pt>
                <c:pt idx="2935">
                  <c:v>14.290000000000001</c:v>
                </c:pt>
                <c:pt idx="2936">
                  <c:v>14.290000000000001</c:v>
                </c:pt>
                <c:pt idx="2937">
                  <c:v>14.290000000000001</c:v>
                </c:pt>
                <c:pt idx="2938">
                  <c:v>14</c:v>
                </c:pt>
                <c:pt idx="2939">
                  <c:v>14</c:v>
                </c:pt>
                <c:pt idx="2940">
                  <c:v>13.71</c:v>
                </c:pt>
                <c:pt idx="2941">
                  <c:v>13.71</c:v>
                </c:pt>
                <c:pt idx="2942">
                  <c:v>13.42</c:v>
                </c:pt>
                <c:pt idx="2943">
                  <c:v>13.42</c:v>
                </c:pt>
                <c:pt idx="2944">
                  <c:v>13.42</c:v>
                </c:pt>
                <c:pt idx="2945">
                  <c:v>13.13</c:v>
                </c:pt>
                <c:pt idx="2946">
                  <c:v>13.13</c:v>
                </c:pt>
                <c:pt idx="2947">
                  <c:v>13.13</c:v>
                </c:pt>
                <c:pt idx="2948">
                  <c:v>12.84</c:v>
                </c:pt>
                <c:pt idx="2949">
                  <c:v>12.84</c:v>
                </c:pt>
                <c:pt idx="2950">
                  <c:v>12.84</c:v>
                </c:pt>
                <c:pt idx="2951">
                  <c:v>12.56</c:v>
                </c:pt>
                <c:pt idx="2952">
                  <c:v>12.56</c:v>
                </c:pt>
                <c:pt idx="2953">
                  <c:v>12.270000000000001</c:v>
                </c:pt>
                <c:pt idx="2954">
                  <c:v>12.270000000000001</c:v>
                </c:pt>
                <c:pt idx="2955">
                  <c:v>12.270000000000001</c:v>
                </c:pt>
                <c:pt idx="2956">
                  <c:v>12.270000000000001</c:v>
                </c:pt>
                <c:pt idx="2957">
                  <c:v>12.270000000000001</c:v>
                </c:pt>
                <c:pt idx="2958">
                  <c:v>12.270000000000001</c:v>
                </c:pt>
                <c:pt idx="2959">
                  <c:v>12.270000000000001</c:v>
                </c:pt>
                <c:pt idx="2960">
                  <c:v>12.270000000000001</c:v>
                </c:pt>
                <c:pt idx="2961">
                  <c:v>12.270000000000001</c:v>
                </c:pt>
                <c:pt idx="2962">
                  <c:v>12.270000000000001</c:v>
                </c:pt>
                <c:pt idx="2963">
                  <c:v>12.270000000000001</c:v>
                </c:pt>
                <c:pt idx="2964">
                  <c:v>12.56</c:v>
                </c:pt>
                <c:pt idx="2965">
                  <c:v>12.56</c:v>
                </c:pt>
                <c:pt idx="2966">
                  <c:v>12.56</c:v>
                </c:pt>
                <c:pt idx="2967">
                  <c:v>12.56</c:v>
                </c:pt>
                <c:pt idx="2968">
                  <c:v>12.84</c:v>
                </c:pt>
                <c:pt idx="2969">
                  <c:v>12.84</c:v>
                </c:pt>
                <c:pt idx="2970">
                  <c:v>12.84</c:v>
                </c:pt>
                <c:pt idx="2971">
                  <c:v>13.13</c:v>
                </c:pt>
                <c:pt idx="2972">
                  <c:v>13.42</c:v>
                </c:pt>
                <c:pt idx="2973">
                  <c:v>13.42</c:v>
                </c:pt>
                <c:pt idx="2974">
                  <c:v>13.42</c:v>
                </c:pt>
                <c:pt idx="2975">
                  <c:v>13.42</c:v>
                </c:pt>
                <c:pt idx="2976">
                  <c:v>14</c:v>
                </c:pt>
                <c:pt idx="2977">
                  <c:v>14</c:v>
                </c:pt>
                <c:pt idx="2978">
                  <c:v>14.58</c:v>
                </c:pt>
                <c:pt idx="2979">
                  <c:v>14.58</c:v>
                </c:pt>
                <c:pt idx="2980">
                  <c:v>14.58</c:v>
                </c:pt>
                <c:pt idx="2981">
                  <c:v>14.58</c:v>
                </c:pt>
                <c:pt idx="2982">
                  <c:v>14.870000000000001</c:v>
                </c:pt>
                <c:pt idx="2983">
                  <c:v>14.870000000000001</c:v>
                </c:pt>
                <c:pt idx="2984">
                  <c:v>14.870000000000001</c:v>
                </c:pt>
                <c:pt idx="2985">
                  <c:v>14.58</c:v>
                </c:pt>
                <c:pt idx="2986">
                  <c:v>14.290000000000001</c:v>
                </c:pt>
                <c:pt idx="2987">
                  <c:v>14.290000000000001</c:v>
                </c:pt>
                <c:pt idx="2988">
                  <c:v>14</c:v>
                </c:pt>
                <c:pt idx="2989">
                  <c:v>13.71</c:v>
                </c:pt>
                <c:pt idx="2990">
                  <c:v>13.71</c:v>
                </c:pt>
                <c:pt idx="2991">
                  <c:v>13.42</c:v>
                </c:pt>
                <c:pt idx="2992">
                  <c:v>13.42</c:v>
                </c:pt>
                <c:pt idx="2993">
                  <c:v>13.13</c:v>
                </c:pt>
                <c:pt idx="2994">
                  <c:v>12.84</c:v>
                </c:pt>
                <c:pt idx="2995">
                  <c:v>12.84</c:v>
                </c:pt>
                <c:pt idx="2996">
                  <c:v>12.84</c:v>
                </c:pt>
                <c:pt idx="2997">
                  <c:v>12.56</c:v>
                </c:pt>
                <c:pt idx="2998">
                  <c:v>12.56</c:v>
                </c:pt>
                <c:pt idx="2999">
                  <c:v>12.270000000000001</c:v>
                </c:pt>
                <c:pt idx="3000">
                  <c:v>12.270000000000001</c:v>
                </c:pt>
                <c:pt idx="3001">
                  <c:v>11.98</c:v>
                </c:pt>
                <c:pt idx="3002">
                  <c:v>11.98</c:v>
                </c:pt>
                <c:pt idx="3003">
                  <c:v>11.98</c:v>
                </c:pt>
                <c:pt idx="3004">
                  <c:v>11.98</c:v>
                </c:pt>
                <c:pt idx="3005">
                  <c:v>11.690000000000001</c:v>
                </c:pt>
                <c:pt idx="3006">
                  <c:v>11.690000000000001</c:v>
                </c:pt>
                <c:pt idx="3007">
                  <c:v>11.690000000000001</c:v>
                </c:pt>
                <c:pt idx="3008">
                  <c:v>11.690000000000001</c:v>
                </c:pt>
                <c:pt idx="3009">
                  <c:v>11.690000000000001</c:v>
                </c:pt>
                <c:pt idx="3010">
                  <c:v>11.690000000000001</c:v>
                </c:pt>
                <c:pt idx="3011">
                  <c:v>11.690000000000001</c:v>
                </c:pt>
                <c:pt idx="3012">
                  <c:v>11.98</c:v>
                </c:pt>
                <c:pt idx="3013">
                  <c:v>12.270000000000001</c:v>
                </c:pt>
                <c:pt idx="3014">
                  <c:v>12.270000000000001</c:v>
                </c:pt>
                <c:pt idx="3015">
                  <c:v>12.56</c:v>
                </c:pt>
                <c:pt idx="3016">
                  <c:v>12.84</c:v>
                </c:pt>
                <c:pt idx="3017">
                  <c:v>13.13</c:v>
                </c:pt>
                <c:pt idx="3018">
                  <c:v>13.42</c:v>
                </c:pt>
                <c:pt idx="3019">
                  <c:v>13.71</c:v>
                </c:pt>
                <c:pt idx="3020">
                  <c:v>14</c:v>
                </c:pt>
                <c:pt idx="3021">
                  <c:v>14.290000000000001</c:v>
                </c:pt>
                <c:pt idx="3022">
                  <c:v>14.870000000000001</c:v>
                </c:pt>
                <c:pt idx="3023">
                  <c:v>15.16</c:v>
                </c:pt>
                <c:pt idx="3024">
                  <c:v>15.16</c:v>
                </c:pt>
                <c:pt idx="3025">
                  <c:v>15.74</c:v>
                </c:pt>
                <c:pt idx="3026">
                  <c:v>15.74</c:v>
                </c:pt>
                <c:pt idx="3027">
                  <c:v>16.330000000000002</c:v>
                </c:pt>
                <c:pt idx="3028">
                  <c:v>16.330000000000002</c:v>
                </c:pt>
                <c:pt idx="3029">
                  <c:v>16.330000000000002</c:v>
                </c:pt>
                <c:pt idx="3030">
                  <c:v>16.330000000000002</c:v>
                </c:pt>
                <c:pt idx="3031">
                  <c:v>16.330000000000002</c:v>
                </c:pt>
                <c:pt idx="3032">
                  <c:v>16.04</c:v>
                </c:pt>
                <c:pt idx="3033">
                  <c:v>15.74</c:v>
                </c:pt>
                <c:pt idx="3034">
                  <c:v>15.74</c:v>
                </c:pt>
                <c:pt idx="3035">
                  <c:v>15.46</c:v>
                </c:pt>
                <c:pt idx="3036">
                  <c:v>15.16</c:v>
                </c:pt>
                <c:pt idx="3037">
                  <c:v>15.16</c:v>
                </c:pt>
                <c:pt idx="3038">
                  <c:v>14.870000000000001</c:v>
                </c:pt>
                <c:pt idx="3039">
                  <c:v>14.58</c:v>
                </c:pt>
                <c:pt idx="3040">
                  <c:v>14.58</c:v>
                </c:pt>
                <c:pt idx="3041">
                  <c:v>14.58</c:v>
                </c:pt>
                <c:pt idx="3042">
                  <c:v>14.290000000000001</c:v>
                </c:pt>
                <c:pt idx="3043">
                  <c:v>14.290000000000001</c:v>
                </c:pt>
                <c:pt idx="3044">
                  <c:v>14</c:v>
                </c:pt>
                <c:pt idx="3045">
                  <c:v>14</c:v>
                </c:pt>
                <c:pt idx="3046">
                  <c:v>13.71</c:v>
                </c:pt>
                <c:pt idx="3047">
                  <c:v>13.71</c:v>
                </c:pt>
                <c:pt idx="3048">
                  <c:v>13.71</c:v>
                </c:pt>
                <c:pt idx="3049">
                  <c:v>13.42</c:v>
                </c:pt>
                <c:pt idx="3050">
                  <c:v>13.42</c:v>
                </c:pt>
                <c:pt idx="3051">
                  <c:v>13.42</c:v>
                </c:pt>
                <c:pt idx="3052">
                  <c:v>13.13</c:v>
                </c:pt>
                <c:pt idx="3053">
                  <c:v>13.13</c:v>
                </c:pt>
                <c:pt idx="3054">
                  <c:v>13.13</c:v>
                </c:pt>
                <c:pt idx="3055">
                  <c:v>12.84</c:v>
                </c:pt>
                <c:pt idx="3056">
                  <c:v>12.84</c:v>
                </c:pt>
                <c:pt idx="3057">
                  <c:v>12.84</c:v>
                </c:pt>
                <c:pt idx="3058">
                  <c:v>12.84</c:v>
                </c:pt>
                <c:pt idx="3059">
                  <c:v>12.84</c:v>
                </c:pt>
                <c:pt idx="3060">
                  <c:v>13.13</c:v>
                </c:pt>
                <c:pt idx="3061">
                  <c:v>13.42</c:v>
                </c:pt>
                <c:pt idx="3062">
                  <c:v>13.71</c:v>
                </c:pt>
                <c:pt idx="3063">
                  <c:v>14</c:v>
                </c:pt>
                <c:pt idx="3064">
                  <c:v>14.290000000000001</c:v>
                </c:pt>
                <c:pt idx="3065">
                  <c:v>14.58</c:v>
                </c:pt>
                <c:pt idx="3066">
                  <c:v>14.870000000000001</c:v>
                </c:pt>
                <c:pt idx="3067">
                  <c:v>15.46</c:v>
                </c:pt>
                <c:pt idx="3068">
                  <c:v>15.74</c:v>
                </c:pt>
                <c:pt idx="3069">
                  <c:v>16.330000000000002</c:v>
                </c:pt>
                <c:pt idx="3070">
                  <c:v>16.630000000000003</c:v>
                </c:pt>
                <c:pt idx="3071">
                  <c:v>16.93</c:v>
                </c:pt>
                <c:pt idx="3072">
                  <c:v>17.220000000000002</c:v>
                </c:pt>
                <c:pt idx="3073">
                  <c:v>17.52</c:v>
                </c:pt>
                <c:pt idx="3074">
                  <c:v>17.82</c:v>
                </c:pt>
                <c:pt idx="3075">
                  <c:v>18.12</c:v>
                </c:pt>
                <c:pt idx="3076">
                  <c:v>18.420000000000002</c:v>
                </c:pt>
                <c:pt idx="3077">
                  <c:v>18.420000000000002</c:v>
                </c:pt>
                <c:pt idx="3078">
                  <c:v>18.420000000000002</c:v>
                </c:pt>
                <c:pt idx="3079">
                  <c:v>18.420000000000002</c:v>
                </c:pt>
                <c:pt idx="3080">
                  <c:v>18.12</c:v>
                </c:pt>
                <c:pt idx="3081">
                  <c:v>17.82</c:v>
                </c:pt>
                <c:pt idx="3082">
                  <c:v>17.52</c:v>
                </c:pt>
                <c:pt idx="3083">
                  <c:v>17.220000000000002</c:v>
                </c:pt>
                <c:pt idx="3084">
                  <c:v>16.93</c:v>
                </c:pt>
                <c:pt idx="3085">
                  <c:v>16.93</c:v>
                </c:pt>
                <c:pt idx="3086">
                  <c:v>16.630000000000003</c:v>
                </c:pt>
                <c:pt idx="3087">
                  <c:v>16.330000000000002</c:v>
                </c:pt>
                <c:pt idx="3088">
                  <c:v>16.330000000000002</c:v>
                </c:pt>
                <c:pt idx="3089">
                  <c:v>16.04</c:v>
                </c:pt>
                <c:pt idx="3090">
                  <c:v>15.74</c:v>
                </c:pt>
                <c:pt idx="3091">
                  <c:v>15.74</c:v>
                </c:pt>
                <c:pt idx="3092">
                  <c:v>15.46</c:v>
                </c:pt>
                <c:pt idx="3093">
                  <c:v>15.46</c:v>
                </c:pt>
                <c:pt idx="3094">
                  <c:v>15.16</c:v>
                </c:pt>
                <c:pt idx="3095">
                  <c:v>15.16</c:v>
                </c:pt>
                <c:pt idx="3096">
                  <c:v>14.870000000000001</c:v>
                </c:pt>
                <c:pt idx="3097">
                  <c:v>14.870000000000001</c:v>
                </c:pt>
                <c:pt idx="3098">
                  <c:v>14.58</c:v>
                </c:pt>
                <c:pt idx="3099">
                  <c:v>14.58</c:v>
                </c:pt>
                <c:pt idx="3100">
                  <c:v>14.58</c:v>
                </c:pt>
                <c:pt idx="3101">
                  <c:v>14.58</c:v>
                </c:pt>
                <c:pt idx="3102">
                  <c:v>14.290000000000001</c:v>
                </c:pt>
                <c:pt idx="3103">
                  <c:v>14.290000000000001</c:v>
                </c:pt>
                <c:pt idx="3104">
                  <c:v>14.290000000000001</c:v>
                </c:pt>
                <c:pt idx="3105">
                  <c:v>14</c:v>
                </c:pt>
                <c:pt idx="3106">
                  <c:v>14.290000000000001</c:v>
                </c:pt>
                <c:pt idx="3107">
                  <c:v>14.290000000000001</c:v>
                </c:pt>
                <c:pt idx="3108">
                  <c:v>14.58</c:v>
                </c:pt>
                <c:pt idx="3109">
                  <c:v>14.58</c:v>
                </c:pt>
                <c:pt idx="3110">
                  <c:v>14.870000000000001</c:v>
                </c:pt>
                <c:pt idx="3111">
                  <c:v>15.16</c:v>
                </c:pt>
                <c:pt idx="3112">
                  <c:v>15.46</c:v>
                </c:pt>
                <c:pt idx="3113">
                  <c:v>15.46</c:v>
                </c:pt>
                <c:pt idx="3114">
                  <c:v>16.04</c:v>
                </c:pt>
                <c:pt idx="3115">
                  <c:v>16.330000000000002</c:v>
                </c:pt>
                <c:pt idx="3116">
                  <c:v>16.630000000000003</c:v>
                </c:pt>
                <c:pt idx="3117">
                  <c:v>16.93</c:v>
                </c:pt>
                <c:pt idx="3118">
                  <c:v>17.220000000000002</c:v>
                </c:pt>
                <c:pt idx="3119">
                  <c:v>17.52</c:v>
                </c:pt>
                <c:pt idx="3120">
                  <c:v>18.12</c:v>
                </c:pt>
                <c:pt idx="3121">
                  <c:v>18.420000000000002</c:v>
                </c:pt>
                <c:pt idx="3122">
                  <c:v>18.720000000000002</c:v>
                </c:pt>
                <c:pt idx="3123">
                  <c:v>19.310000000000002</c:v>
                </c:pt>
                <c:pt idx="3124">
                  <c:v>19.61</c:v>
                </c:pt>
                <c:pt idx="3125">
                  <c:v>19.61</c:v>
                </c:pt>
                <c:pt idx="3126">
                  <c:v>19.61</c:v>
                </c:pt>
                <c:pt idx="3127">
                  <c:v>19.61</c:v>
                </c:pt>
                <c:pt idx="3128">
                  <c:v>19.61</c:v>
                </c:pt>
                <c:pt idx="3129">
                  <c:v>19.310000000000002</c:v>
                </c:pt>
                <c:pt idx="3130">
                  <c:v>19.010000000000002</c:v>
                </c:pt>
                <c:pt idx="3131">
                  <c:v>18.720000000000002</c:v>
                </c:pt>
                <c:pt idx="3132">
                  <c:v>18.420000000000002</c:v>
                </c:pt>
                <c:pt idx="3133">
                  <c:v>17.82</c:v>
                </c:pt>
                <c:pt idx="3134">
                  <c:v>17.52</c:v>
                </c:pt>
                <c:pt idx="3135">
                  <c:v>17.220000000000002</c:v>
                </c:pt>
                <c:pt idx="3136">
                  <c:v>16.93</c:v>
                </c:pt>
                <c:pt idx="3137">
                  <c:v>16.630000000000003</c:v>
                </c:pt>
                <c:pt idx="3138">
                  <c:v>16.330000000000002</c:v>
                </c:pt>
                <c:pt idx="3139">
                  <c:v>16.330000000000002</c:v>
                </c:pt>
                <c:pt idx="3140">
                  <c:v>16.04</c:v>
                </c:pt>
                <c:pt idx="3141">
                  <c:v>16.04</c:v>
                </c:pt>
                <c:pt idx="3142">
                  <c:v>15.74</c:v>
                </c:pt>
                <c:pt idx="3143">
                  <c:v>15.74</c:v>
                </c:pt>
                <c:pt idx="3144">
                  <c:v>15.74</c:v>
                </c:pt>
                <c:pt idx="3145">
                  <c:v>15.74</c:v>
                </c:pt>
                <c:pt idx="3146">
                  <c:v>15.46</c:v>
                </c:pt>
                <c:pt idx="3147">
                  <c:v>15.46</c:v>
                </c:pt>
                <c:pt idx="3148">
                  <c:v>15.46</c:v>
                </c:pt>
                <c:pt idx="3149">
                  <c:v>15.46</c:v>
                </c:pt>
                <c:pt idx="3150">
                  <c:v>15.46</c:v>
                </c:pt>
                <c:pt idx="3151">
                  <c:v>15.46</c:v>
                </c:pt>
                <c:pt idx="3152">
                  <c:v>15.46</c:v>
                </c:pt>
                <c:pt idx="3153">
                  <c:v>15.16</c:v>
                </c:pt>
                <c:pt idx="3154">
                  <c:v>15.16</c:v>
                </c:pt>
                <c:pt idx="3155">
                  <c:v>15.16</c:v>
                </c:pt>
                <c:pt idx="3156">
                  <c:v>15.16</c:v>
                </c:pt>
                <c:pt idx="3157">
                  <c:v>15.46</c:v>
                </c:pt>
                <c:pt idx="3158">
                  <c:v>15.74</c:v>
                </c:pt>
                <c:pt idx="3159">
                  <c:v>15.74</c:v>
                </c:pt>
                <c:pt idx="3160">
                  <c:v>16.330000000000002</c:v>
                </c:pt>
                <c:pt idx="3161">
                  <c:v>16.330000000000002</c:v>
                </c:pt>
                <c:pt idx="3162">
                  <c:v>16.630000000000003</c:v>
                </c:pt>
                <c:pt idx="3163">
                  <c:v>16.93</c:v>
                </c:pt>
                <c:pt idx="3164">
                  <c:v>17.52</c:v>
                </c:pt>
                <c:pt idx="3165">
                  <c:v>17.52</c:v>
                </c:pt>
                <c:pt idx="3166">
                  <c:v>18.12</c:v>
                </c:pt>
                <c:pt idx="3167">
                  <c:v>18.420000000000002</c:v>
                </c:pt>
                <c:pt idx="3168">
                  <c:v>18.720000000000002</c:v>
                </c:pt>
                <c:pt idx="3169">
                  <c:v>19.010000000000002</c:v>
                </c:pt>
                <c:pt idx="3170">
                  <c:v>19.310000000000002</c:v>
                </c:pt>
                <c:pt idx="3171">
                  <c:v>19.61</c:v>
                </c:pt>
                <c:pt idx="3172">
                  <c:v>19.91</c:v>
                </c:pt>
                <c:pt idx="3173">
                  <c:v>20.220000000000002</c:v>
                </c:pt>
                <c:pt idx="3174">
                  <c:v>20.220000000000002</c:v>
                </c:pt>
                <c:pt idx="3175">
                  <c:v>20.220000000000002</c:v>
                </c:pt>
                <c:pt idx="3176">
                  <c:v>19.91</c:v>
                </c:pt>
                <c:pt idx="3177">
                  <c:v>19.91</c:v>
                </c:pt>
                <c:pt idx="3178">
                  <c:v>19.61</c:v>
                </c:pt>
                <c:pt idx="3179">
                  <c:v>19.310000000000002</c:v>
                </c:pt>
                <c:pt idx="3180">
                  <c:v>19.010000000000002</c:v>
                </c:pt>
                <c:pt idx="3181">
                  <c:v>19.010000000000002</c:v>
                </c:pt>
                <c:pt idx="3182">
                  <c:v>18.720000000000002</c:v>
                </c:pt>
                <c:pt idx="3183">
                  <c:v>18.420000000000002</c:v>
                </c:pt>
                <c:pt idx="3184">
                  <c:v>18.12</c:v>
                </c:pt>
                <c:pt idx="3185">
                  <c:v>17.82</c:v>
                </c:pt>
                <c:pt idx="3186">
                  <c:v>17.82</c:v>
                </c:pt>
                <c:pt idx="3187">
                  <c:v>17.52</c:v>
                </c:pt>
                <c:pt idx="3188">
                  <c:v>17.220000000000002</c:v>
                </c:pt>
                <c:pt idx="3189">
                  <c:v>17.220000000000002</c:v>
                </c:pt>
                <c:pt idx="3190">
                  <c:v>16.93</c:v>
                </c:pt>
                <c:pt idx="3191">
                  <c:v>16.93</c:v>
                </c:pt>
                <c:pt idx="3192">
                  <c:v>16.630000000000003</c:v>
                </c:pt>
                <c:pt idx="3193">
                  <c:v>16.330000000000002</c:v>
                </c:pt>
                <c:pt idx="3194">
                  <c:v>16.330000000000002</c:v>
                </c:pt>
                <c:pt idx="3195">
                  <c:v>16.330000000000002</c:v>
                </c:pt>
                <c:pt idx="3196">
                  <c:v>16.04</c:v>
                </c:pt>
                <c:pt idx="3197">
                  <c:v>15.74</c:v>
                </c:pt>
                <c:pt idx="3198">
                  <c:v>15.74</c:v>
                </c:pt>
                <c:pt idx="3199">
                  <c:v>15.74</c:v>
                </c:pt>
                <c:pt idx="3200">
                  <c:v>15.46</c:v>
                </c:pt>
                <c:pt idx="3201">
                  <c:v>15.46</c:v>
                </c:pt>
                <c:pt idx="3202">
                  <c:v>15.46</c:v>
                </c:pt>
                <c:pt idx="3203">
                  <c:v>15.46</c:v>
                </c:pt>
                <c:pt idx="3204">
                  <c:v>15.46</c:v>
                </c:pt>
                <c:pt idx="3205">
                  <c:v>15.74</c:v>
                </c:pt>
                <c:pt idx="3206">
                  <c:v>16.04</c:v>
                </c:pt>
                <c:pt idx="3207">
                  <c:v>16.330000000000002</c:v>
                </c:pt>
                <c:pt idx="3208">
                  <c:v>16.630000000000003</c:v>
                </c:pt>
                <c:pt idx="3209">
                  <c:v>16.93</c:v>
                </c:pt>
                <c:pt idx="3210">
                  <c:v>17.52</c:v>
                </c:pt>
                <c:pt idx="3211">
                  <c:v>17.82</c:v>
                </c:pt>
                <c:pt idx="3212">
                  <c:v>18.420000000000002</c:v>
                </c:pt>
                <c:pt idx="3213">
                  <c:v>19.010000000000002</c:v>
                </c:pt>
                <c:pt idx="3214">
                  <c:v>19.310000000000002</c:v>
                </c:pt>
                <c:pt idx="3215">
                  <c:v>19.61</c:v>
                </c:pt>
                <c:pt idx="3216">
                  <c:v>19.91</c:v>
                </c:pt>
                <c:pt idx="3217">
                  <c:v>20.52</c:v>
                </c:pt>
                <c:pt idx="3218">
                  <c:v>20.82</c:v>
                </c:pt>
                <c:pt idx="3219">
                  <c:v>21.130000000000003</c:v>
                </c:pt>
                <c:pt idx="3220">
                  <c:v>21.44</c:v>
                </c:pt>
                <c:pt idx="3221">
                  <c:v>21.44</c:v>
                </c:pt>
                <c:pt idx="3222">
                  <c:v>21.44</c:v>
                </c:pt>
                <c:pt idx="3223">
                  <c:v>21.130000000000003</c:v>
                </c:pt>
                <c:pt idx="3224">
                  <c:v>21.130000000000003</c:v>
                </c:pt>
                <c:pt idx="3225">
                  <c:v>20.82</c:v>
                </c:pt>
                <c:pt idx="3226">
                  <c:v>20.52</c:v>
                </c:pt>
                <c:pt idx="3227">
                  <c:v>20.220000000000002</c:v>
                </c:pt>
                <c:pt idx="3228">
                  <c:v>19.91</c:v>
                </c:pt>
                <c:pt idx="3229">
                  <c:v>19.61</c:v>
                </c:pt>
                <c:pt idx="3230">
                  <c:v>19.310000000000002</c:v>
                </c:pt>
                <c:pt idx="3231">
                  <c:v>19.010000000000002</c:v>
                </c:pt>
                <c:pt idx="3232">
                  <c:v>18.720000000000002</c:v>
                </c:pt>
                <c:pt idx="3233">
                  <c:v>18.720000000000002</c:v>
                </c:pt>
                <c:pt idx="3234">
                  <c:v>18.420000000000002</c:v>
                </c:pt>
                <c:pt idx="3235">
                  <c:v>18.12</c:v>
                </c:pt>
                <c:pt idx="3236">
                  <c:v>18.12</c:v>
                </c:pt>
                <c:pt idx="3237">
                  <c:v>17.82</c:v>
                </c:pt>
                <c:pt idx="3238">
                  <c:v>17.82</c:v>
                </c:pt>
                <c:pt idx="3239">
                  <c:v>17.82</c:v>
                </c:pt>
                <c:pt idx="3240">
                  <c:v>17.52</c:v>
                </c:pt>
                <c:pt idx="3241">
                  <c:v>17.220000000000002</c:v>
                </c:pt>
                <c:pt idx="3242">
                  <c:v>17.220000000000002</c:v>
                </c:pt>
                <c:pt idx="3243">
                  <c:v>16.93</c:v>
                </c:pt>
                <c:pt idx="3244">
                  <c:v>16.93</c:v>
                </c:pt>
                <c:pt idx="3245">
                  <c:v>16.93</c:v>
                </c:pt>
                <c:pt idx="3246">
                  <c:v>16.630000000000003</c:v>
                </c:pt>
                <c:pt idx="3247">
                  <c:v>16.630000000000003</c:v>
                </c:pt>
                <c:pt idx="3248">
                  <c:v>16.330000000000002</c:v>
                </c:pt>
                <c:pt idx="3249">
                  <c:v>16.330000000000002</c:v>
                </c:pt>
                <c:pt idx="3250">
                  <c:v>16.330000000000002</c:v>
                </c:pt>
                <c:pt idx="3251">
                  <c:v>16.330000000000002</c:v>
                </c:pt>
                <c:pt idx="3252">
                  <c:v>16.630000000000003</c:v>
                </c:pt>
                <c:pt idx="3253">
                  <c:v>16.630000000000003</c:v>
                </c:pt>
                <c:pt idx="3254">
                  <c:v>16.93</c:v>
                </c:pt>
                <c:pt idx="3255">
                  <c:v>17.220000000000002</c:v>
                </c:pt>
                <c:pt idx="3256">
                  <c:v>17.52</c:v>
                </c:pt>
                <c:pt idx="3257">
                  <c:v>17.82</c:v>
                </c:pt>
                <c:pt idx="3258">
                  <c:v>18.12</c:v>
                </c:pt>
                <c:pt idx="3259">
                  <c:v>18.12</c:v>
                </c:pt>
                <c:pt idx="3260">
                  <c:v>18.420000000000002</c:v>
                </c:pt>
                <c:pt idx="3261">
                  <c:v>18.420000000000002</c:v>
                </c:pt>
                <c:pt idx="3262">
                  <c:v>18.720000000000002</c:v>
                </c:pt>
                <c:pt idx="3263">
                  <c:v>18.720000000000002</c:v>
                </c:pt>
                <c:pt idx="3264">
                  <c:v>18.720000000000002</c:v>
                </c:pt>
                <c:pt idx="3265">
                  <c:v>18.720000000000002</c:v>
                </c:pt>
                <c:pt idx="3266">
                  <c:v>18.720000000000002</c:v>
                </c:pt>
                <c:pt idx="3267">
                  <c:v>18.720000000000002</c:v>
                </c:pt>
                <c:pt idx="3268">
                  <c:v>18.720000000000002</c:v>
                </c:pt>
                <c:pt idx="3269">
                  <c:v>18.420000000000002</c:v>
                </c:pt>
                <c:pt idx="3270">
                  <c:v>18.12</c:v>
                </c:pt>
                <c:pt idx="3271">
                  <c:v>18.420000000000002</c:v>
                </c:pt>
                <c:pt idx="3272">
                  <c:v>18.12</c:v>
                </c:pt>
                <c:pt idx="3273">
                  <c:v>18.12</c:v>
                </c:pt>
                <c:pt idx="3274">
                  <c:v>17.82</c:v>
                </c:pt>
                <c:pt idx="3275">
                  <c:v>17.82</c:v>
                </c:pt>
                <c:pt idx="3276">
                  <c:v>17.52</c:v>
                </c:pt>
                <c:pt idx="3277">
                  <c:v>17.52</c:v>
                </c:pt>
                <c:pt idx="3278">
                  <c:v>17.220000000000002</c:v>
                </c:pt>
                <c:pt idx="3279">
                  <c:v>16.93</c:v>
                </c:pt>
                <c:pt idx="3280">
                  <c:v>16.93</c:v>
                </c:pt>
                <c:pt idx="3281">
                  <c:v>16.630000000000003</c:v>
                </c:pt>
                <c:pt idx="3282">
                  <c:v>16.330000000000002</c:v>
                </c:pt>
                <c:pt idx="3283">
                  <c:v>16.330000000000002</c:v>
                </c:pt>
                <c:pt idx="3284">
                  <c:v>16.04</c:v>
                </c:pt>
                <c:pt idx="3285">
                  <c:v>16.04</c:v>
                </c:pt>
                <c:pt idx="3286">
                  <c:v>16.04</c:v>
                </c:pt>
                <c:pt idx="3287">
                  <c:v>15.74</c:v>
                </c:pt>
                <c:pt idx="3288">
                  <c:v>15.74</c:v>
                </c:pt>
                <c:pt idx="3289">
                  <c:v>15.74</c:v>
                </c:pt>
                <c:pt idx="3290">
                  <c:v>15.74</c:v>
                </c:pt>
                <c:pt idx="3291">
                  <c:v>15.74</c:v>
                </c:pt>
                <c:pt idx="3292">
                  <c:v>15.46</c:v>
                </c:pt>
                <c:pt idx="3293">
                  <c:v>15.46</c:v>
                </c:pt>
                <c:pt idx="3294">
                  <c:v>15.46</c:v>
                </c:pt>
                <c:pt idx="3295">
                  <c:v>15.16</c:v>
                </c:pt>
                <c:pt idx="3296">
                  <c:v>15.16</c:v>
                </c:pt>
                <c:pt idx="3297">
                  <c:v>15.16</c:v>
                </c:pt>
                <c:pt idx="3298">
                  <c:v>15.16</c:v>
                </c:pt>
                <c:pt idx="3299">
                  <c:v>15.16</c:v>
                </c:pt>
                <c:pt idx="3300">
                  <c:v>15.16</c:v>
                </c:pt>
                <c:pt idx="3301">
                  <c:v>15.16</c:v>
                </c:pt>
                <c:pt idx="3302">
                  <c:v>15.16</c:v>
                </c:pt>
                <c:pt idx="3303">
                  <c:v>15.16</c:v>
                </c:pt>
                <c:pt idx="3304">
                  <c:v>15.16</c:v>
                </c:pt>
                <c:pt idx="3305">
                  <c:v>15.16</c:v>
                </c:pt>
                <c:pt idx="3306">
                  <c:v>15.46</c:v>
                </c:pt>
                <c:pt idx="3307">
                  <c:v>15.46</c:v>
                </c:pt>
                <c:pt idx="3308">
                  <c:v>15.46</c:v>
                </c:pt>
                <c:pt idx="3309">
                  <c:v>15.46</c:v>
                </c:pt>
                <c:pt idx="3310">
                  <c:v>15.46</c:v>
                </c:pt>
                <c:pt idx="3311">
                  <c:v>15.74</c:v>
                </c:pt>
                <c:pt idx="3312">
                  <c:v>15.74</c:v>
                </c:pt>
                <c:pt idx="3313">
                  <c:v>15.74</c:v>
                </c:pt>
                <c:pt idx="3314">
                  <c:v>15.74</c:v>
                </c:pt>
                <c:pt idx="3315">
                  <c:v>16.04</c:v>
                </c:pt>
                <c:pt idx="3316">
                  <c:v>15.74</c:v>
                </c:pt>
                <c:pt idx="3317">
                  <c:v>15.74</c:v>
                </c:pt>
                <c:pt idx="3318">
                  <c:v>15.74</c:v>
                </c:pt>
                <c:pt idx="3319">
                  <c:v>15.74</c:v>
                </c:pt>
                <c:pt idx="3320">
                  <c:v>15.74</c:v>
                </c:pt>
                <c:pt idx="3321">
                  <c:v>15.74</c:v>
                </c:pt>
                <c:pt idx="3322">
                  <c:v>15.46</c:v>
                </c:pt>
                <c:pt idx="3323">
                  <c:v>15.46</c:v>
                </c:pt>
                <c:pt idx="3324">
                  <c:v>15.46</c:v>
                </c:pt>
                <c:pt idx="3325">
                  <c:v>15.16</c:v>
                </c:pt>
                <c:pt idx="3326">
                  <c:v>15.16</c:v>
                </c:pt>
                <c:pt idx="3327">
                  <c:v>15.16</c:v>
                </c:pt>
                <c:pt idx="3328">
                  <c:v>14.870000000000001</c:v>
                </c:pt>
                <c:pt idx="3329">
                  <c:v>14.870000000000001</c:v>
                </c:pt>
                <c:pt idx="3330">
                  <c:v>14.870000000000001</c:v>
                </c:pt>
                <c:pt idx="3331">
                  <c:v>14.870000000000001</c:v>
                </c:pt>
                <c:pt idx="3332">
                  <c:v>14.58</c:v>
                </c:pt>
                <c:pt idx="3333">
                  <c:v>14.58</c:v>
                </c:pt>
                <c:pt idx="3334">
                  <c:v>14.58</c:v>
                </c:pt>
                <c:pt idx="3335">
                  <c:v>14.58</c:v>
                </c:pt>
                <c:pt idx="3336">
                  <c:v>14.290000000000001</c:v>
                </c:pt>
                <c:pt idx="3337">
                  <c:v>14.290000000000001</c:v>
                </c:pt>
                <c:pt idx="3338">
                  <c:v>14</c:v>
                </c:pt>
                <c:pt idx="3339">
                  <c:v>14</c:v>
                </c:pt>
                <c:pt idx="3340">
                  <c:v>13.71</c:v>
                </c:pt>
                <c:pt idx="3341">
                  <c:v>13.71</c:v>
                </c:pt>
                <c:pt idx="3342">
                  <c:v>13.42</c:v>
                </c:pt>
                <c:pt idx="3343">
                  <c:v>13.42</c:v>
                </c:pt>
                <c:pt idx="3344">
                  <c:v>13.13</c:v>
                </c:pt>
                <c:pt idx="3345">
                  <c:v>13.13</c:v>
                </c:pt>
                <c:pt idx="3346">
                  <c:v>13.13</c:v>
                </c:pt>
                <c:pt idx="3347">
                  <c:v>13.13</c:v>
                </c:pt>
                <c:pt idx="3348">
                  <c:v>13.13</c:v>
                </c:pt>
                <c:pt idx="3349">
                  <c:v>13.42</c:v>
                </c:pt>
                <c:pt idx="3350">
                  <c:v>13.71</c:v>
                </c:pt>
                <c:pt idx="3351">
                  <c:v>13.71</c:v>
                </c:pt>
                <c:pt idx="3352">
                  <c:v>13.71</c:v>
                </c:pt>
                <c:pt idx="3353">
                  <c:v>14</c:v>
                </c:pt>
                <c:pt idx="3354">
                  <c:v>14.290000000000001</c:v>
                </c:pt>
                <c:pt idx="3355">
                  <c:v>14.290000000000001</c:v>
                </c:pt>
                <c:pt idx="3356">
                  <c:v>14.58</c:v>
                </c:pt>
                <c:pt idx="3357">
                  <c:v>14.870000000000001</c:v>
                </c:pt>
                <c:pt idx="3358">
                  <c:v>14.870000000000001</c:v>
                </c:pt>
                <c:pt idx="3359">
                  <c:v>15.16</c:v>
                </c:pt>
                <c:pt idx="3360">
                  <c:v>15.46</c:v>
                </c:pt>
                <c:pt idx="3361">
                  <c:v>15.46</c:v>
                </c:pt>
                <c:pt idx="3362">
                  <c:v>15.74</c:v>
                </c:pt>
                <c:pt idx="3363">
                  <c:v>15.46</c:v>
                </c:pt>
                <c:pt idx="3364">
                  <c:v>15.46</c:v>
                </c:pt>
                <c:pt idx="3365">
                  <c:v>15.46</c:v>
                </c:pt>
                <c:pt idx="3366">
                  <c:v>15.46</c:v>
                </c:pt>
                <c:pt idx="3367">
                  <c:v>15.16</c:v>
                </c:pt>
                <c:pt idx="3368">
                  <c:v>15.16</c:v>
                </c:pt>
                <c:pt idx="3369">
                  <c:v>14.870000000000001</c:v>
                </c:pt>
                <c:pt idx="3370">
                  <c:v>14.870000000000001</c:v>
                </c:pt>
                <c:pt idx="3371">
                  <c:v>14.58</c:v>
                </c:pt>
                <c:pt idx="3372">
                  <c:v>14.58</c:v>
                </c:pt>
                <c:pt idx="3373">
                  <c:v>14.290000000000001</c:v>
                </c:pt>
                <c:pt idx="3374">
                  <c:v>14.290000000000001</c:v>
                </c:pt>
                <c:pt idx="3375">
                  <c:v>14</c:v>
                </c:pt>
                <c:pt idx="3376">
                  <c:v>14</c:v>
                </c:pt>
                <c:pt idx="3377">
                  <c:v>13.71</c:v>
                </c:pt>
                <c:pt idx="3378">
                  <c:v>13.71</c:v>
                </c:pt>
                <c:pt idx="3379">
                  <c:v>13.42</c:v>
                </c:pt>
                <c:pt idx="3380">
                  <c:v>13.42</c:v>
                </c:pt>
                <c:pt idx="3381">
                  <c:v>13.13</c:v>
                </c:pt>
                <c:pt idx="3382">
                  <c:v>13.13</c:v>
                </c:pt>
                <c:pt idx="3383">
                  <c:v>13.13</c:v>
                </c:pt>
                <c:pt idx="3384">
                  <c:v>13.13</c:v>
                </c:pt>
                <c:pt idx="3385">
                  <c:v>13.13</c:v>
                </c:pt>
                <c:pt idx="3386">
                  <c:v>13.13</c:v>
                </c:pt>
                <c:pt idx="3387">
                  <c:v>12.84</c:v>
                </c:pt>
                <c:pt idx="3388">
                  <c:v>12.84</c:v>
                </c:pt>
                <c:pt idx="3389">
                  <c:v>12.84</c:v>
                </c:pt>
                <c:pt idx="3390">
                  <c:v>12.84</c:v>
                </c:pt>
                <c:pt idx="3391">
                  <c:v>12.84</c:v>
                </c:pt>
                <c:pt idx="3392">
                  <c:v>12.84</c:v>
                </c:pt>
                <c:pt idx="3393">
                  <c:v>12.84</c:v>
                </c:pt>
                <c:pt idx="3394">
                  <c:v>12.56</c:v>
                </c:pt>
                <c:pt idx="3395">
                  <c:v>12.56</c:v>
                </c:pt>
                <c:pt idx="3396">
                  <c:v>12.84</c:v>
                </c:pt>
                <c:pt idx="3397">
                  <c:v>12.84</c:v>
                </c:pt>
                <c:pt idx="3398">
                  <c:v>12.84</c:v>
                </c:pt>
                <c:pt idx="3399">
                  <c:v>13.13</c:v>
                </c:pt>
                <c:pt idx="3400">
                  <c:v>13.13</c:v>
                </c:pt>
                <c:pt idx="3401">
                  <c:v>13.13</c:v>
                </c:pt>
                <c:pt idx="3402">
                  <c:v>13.42</c:v>
                </c:pt>
                <c:pt idx="3403">
                  <c:v>13.71</c:v>
                </c:pt>
                <c:pt idx="3404">
                  <c:v>14</c:v>
                </c:pt>
                <c:pt idx="3405">
                  <c:v>14</c:v>
                </c:pt>
                <c:pt idx="3406">
                  <c:v>14</c:v>
                </c:pt>
                <c:pt idx="3407">
                  <c:v>14.290000000000001</c:v>
                </c:pt>
                <c:pt idx="3408">
                  <c:v>14.290000000000001</c:v>
                </c:pt>
                <c:pt idx="3409">
                  <c:v>14.290000000000001</c:v>
                </c:pt>
                <c:pt idx="3410">
                  <c:v>14.290000000000001</c:v>
                </c:pt>
                <c:pt idx="3411">
                  <c:v>14.58</c:v>
                </c:pt>
                <c:pt idx="3412">
                  <c:v>14.58</c:v>
                </c:pt>
                <c:pt idx="3413">
                  <c:v>14.58</c:v>
                </c:pt>
                <c:pt idx="3414">
                  <c:v>14.870000000000001</c:v>
                </c:pt>
                <c:pt idx="3415">
                  <c:v>14.870000000000001</c:v>
                </c:pt>
                <c:pt idx="3416">
                  <c:v>14.58</c:v>
                </c:pt>
                <c:pt idx="3417">
                  <c:v>14.58</c:v>
                </c:pt>
                <c:pt idx="3418">
                  <c:v>14.290000000000001</c:v>
                </c:pt>
                <c:pt idx="3419">
                  <c:v>14</c:v>
                </c:pt>
                <c:pt idx="3420">
                  <c:v>13.71</c:v>
                </c:pt>
                <c:pt idx="3421">
                  <c:v>13.42</c:v>
                </c:pt>
                <c:pt idx="3422">
                  <c:v>13.13</c:v>
                </c:pt>
                <c:pt idx="3423">
                  <c:v>13.13</c:v>
                </c:pt>
                <c:pt idx="3424">
                  <c:v>12.84</c:v>
                </c:pt>
                <c:pt idx="3425">
                  <c:v>12.84</c:v>
                </c:pt>
                <c:pt idx="3426">
                  <c:v>12.84</c:v>
                </c:pt>
                <c:pt idx="3427">
                  <c:v>12.84</c:v>
                </c:pt>
                <c:pt idx="3428">
                  <c:v>12.84</c:v>
                </c:pt>
                <c:pt idx="3429">
                  <c:v>12.84</c:v>
                </c:pt>
                <c:pt idx="3430">
                  <c:v>12.84</c:v>
                </c:pt>
                <c:pt idx="3431">
                  <c:v>12.56</c:v>
                </c:pt>
                <c:pt idx="3432">
                  <c:v>12.56</c:v>
                </c:pt>
                <c:pt idx="3433">
                  <c:v>12.56</c:v>
                </c:pt>
                <c:pt idx="3434">
                  <c:v>12.270000000000001</c:v>
                </c:pt>
                <c:pt idx="3435">
                  <c:v>12.270000000000001</c:v>
                </c:pt>
                <c:pt idx="3436">
                  <c:v>12.270000000000001</c:v>
                </c:pt>
                <c:pt idx="3437">
                  <c:v>12.270000000000001</c:v>
                </c:pt>
                <c:pt idx="3438">
                  <c:v>12.270000000000001</c:v>
                </c:pt>
                <c:pt idx="3439">
                  <c:v>12.270000000000001</c:v>
                </c:pt>
                <c:pt idx="3440">
                  <c:v>11.98</c:v>
                </c:pt>
                <c:pt idx="3441">
                  <c:v>11.98</c:v>
                </c:pt>
                <c:pt idx="3442">
                  <c:v>11.98</c:v>
                </c:pt>
                <c:pt idx="3443">
                  <c:v>11.98</c:v>
                </c:pt>
                <c:pt idx="3444">
                  <c:v>11.98</c:v>
                </c:pt>
                <c:pt idx="3445">
                  <c:v>12.270000000000001</c:v>
                </c:pt>
                <c:pt idx="3446">
                  <c:v>12.270000000000001</c:v>
                </c:pt>
                <c:pt idx="3447">
                  <c:v>12.270000000000001</c:v>
                </c:pt>
                <c:pt idx="3448">
                  <c:v>12.270000000000001</c:v>
                </c:pt>
                <c:pt idx="3449">
                  <c:v>12.56</c:v>
                </c:pt>
                <c:pt idx="3450">
                  <c:v>12.56</c:v>
                </c:pt>
                <c:pt idx="3451">
                  <c:v>12.56</c:v>
                </c:pt>
                <c:pt idx="3452">
                  <c:v>12.84</c:v>
                </c:pt>
                <c:pt idx="3453">
                  <c:v>12.84</c:v>
                </c:pt>
                <c:pt idx="3454">
                  <c:v>13.13</c:v>
                </c:pt>
                <c:pt idx="3455">
                  <c:v>13.13</c:v>
                </c:pt>
                <c:pt idx="3456">
                  <c:v>13.13</c:v>
                </c:pt>
                <c:pt idx="3457">
                  <c:v>13.13</c:v>
                </c:pt>
                <c:pt idx="3458">
                  <c:v>13.42</c:v>
                </c:pt>
                <c:pt idx="3459">
                  <c:v>13.42</c:v>
                </c:pt>
                <c:pt idx="3460">
                  <c:v>13.42</c:v>
                </c:pt>
                <c:pt idx="3461">
                  <c:v>13.42</c:v>
                </c:pt>
                <c:pt idx="3462">
                  <c:v>13.42</c:v>
                </c:pt>
                <c:pt idx="3463">
                  <c:v>13.42</c:v>
                </c:pt>
                <c:pt idx="3464">
                  <c:v>13.42</c:v>
                </c:pt>
                <c:pt idx="3465">
                  <c:v>13.42</c:v>
                </c:pt>
                <c:pt idx="3466">
                  <c:v>13.13</c:v>
                </c:pt>
                <c:pt idx="3467">
                  <c:v>13.13</c:v>
                </c:pt>
                <c:pt idx="3468">
                  <c:v>13.13</c:v>
                </c:pt>
                <c:pt idx="3469">
                  <c:v>13.13</c:v>
                </c:pt>
                <c:pt idx="3470">
                  <c:v>12.84</c:v>
                </c:pt>
                <c:pt idx="3471">
                  <c:v>12.84</c:v>
                </c:pt>
                <c:pt idx="3472">
                  <c:v>12.84</c:v>
                </c:pt>
                <c:pt idx="3473">
                  <c:v>12.56</c:v>
                </c:pt>
                <c:pt idx="3474">
                  <c:v>12.56</c:v>
                </c:pt>
                <c:pt idx="3475">
                  <c:v>12.56</c:v>
                </c:pt>
                <c:pt idx="3476">
                  <c:v>12.270000000000001</c:v>
                </c:pt>
                <c:pt idx="3477">
                  <c:v>12.270000000000001</c:v>
                </c:pt>
                <c:pt idx="3478">
                  <c:v>12.270000000000001</c:v>
                </c:pt>
                <c:pt idx="3479">
                  <c:v>12.270000000000001</c:v>
                </c:pt>
                <c:pt idx="3480">
                  <c:v>12.270000000000001</c:v>
                </c:pt>
                <c:pt idx="3481">
                  <c:v>12.270000000000001</c:v>
                </c:pt>
                <c:pt idx="3482">
                  <c:v>12.270000000000001</c:v>
                </c:pt>
                <c:pt idx="3483">
                  <c:v>12.270000000000001</c:v>
                </c:pt>
                <c:pt idx="3484">
                  <c:v>12.270000000000001</c:v>
                </c:pt>
                <c:pt idx="3485">
                  <c:v>12.270000000000001</c:v>
                </c:pt>
                <c:pt idx="3486">
                  <c:v>12.270000000000001</c:v>
                </c:pt>
                <c:pt idx="3487">
                  <c:v>12.270000000000001</c:v>
                </c:pt>
                <c:pt idx="3488">
                  <c:v>12.270000000000001</c:v>
                </c:pt>
                <c:pt idx="3489">
                  <c:v>12.270000000000001</c:v>
                </c:pt>
                <c:pt idx="3490">
                  <c:v>12.270000000000001</c:v>
                </c:pt>
                <c:pt idx="3491">
                  <c:v>12.270000000000001</c:v>
                </c:pt>
                <c:pt idx="3492">
                  <c:v>12.270000000000001</c:v>
                </c:pt>
                <c:pt idx="3493">
                  <c:v>12.270000000000001</c:v>
                </c:pt>
                <c:pt idx="3494">
                  <c:v>12.270000000000001</c:v>
                </c:pt>
                <c:pt idx="3495">
                  <c:v>12.56</c:v>
                </c:pt>
                <c:pt idx="3496">
                  <c:v>12.56</c:v>
                </c:pt>
                <c:pt idx="3497">
                  <c:v>12.84</c:v>
                </c:pt>
                <c:pt idx="3498">
                  <c:v>13.13</c:v>
                </c:pt>
                <c:pt idx="3499">
                  <c:v>13.42</c:v>
                </c:pt>
                <c:pt idx="3500">
                  <c:v>13.42</c:v>
                </c:pt>
                <c:pt idx="3501">
                  <c:v>13.71</c:v>
                </c:pt>
                <c:pt idx="3502">
                  <c:v>14</c:v>
                </c:pt>
                <c:pt idx="3503">
                  <c:v>14</c:v>
                </c:pt>
                <c:pt idx="3504">
                  <c:v>14.290000000000001</c:v>
                </c:pt>
                <c:pt idx="3505">
                  <c:v>14.58</c:v>
                </c:pt>
                <c:pt idx="3506">
                  <c:v>14.870000000000001</c:v>
                </c:pt>
                <c:pt idx="3507">
                  <c:v>14.870000000000001</c:v>
                </c:pt>
                <c:pt idx="3508">
                  <c:v>15.16</c:v>
                </c:pt>
                <c:pt idx="3509">
                  <c:v>15.46</c:v>
                </c:pt>
                <c:pt idx="3510">
                  <c:v>15.46</c:v>
                </c:pt>
                <c:pt idx="3511">
                  <c:v>15.46</c:v>
                </c:pt>
                <c:pt idx="3512">
                  <c:v>15.16</c:v>
                </c:pt>
                <c:pt idx="3513">
                  <c:v>15.16</c:v>
                </c:pt>
                <c:pt idx="3514">
                  <c:v>14.870000000000001</c:v>
                </c:pt>
                <c:pt idx="3515">
                  <c:v>14.58</c:v>
                </c:pt>
                <c:pt idx="3516">
                  <c:v>14.290000000000001</c:v>
                </c:pt>
                <c:pt idx="3517">
                  <c:v>14.290000000000001</c:v>
                </c:pt>
                <c:pt idx="3518">
                  <c:v>14</c:v>
                </c:pt>
                <c:pt idx="3519">
                  <c:v>14</c:v>
                </c:pt>
                <c:pt idx="3520">
                  <c:v>13.71</c:v>
                </c:pt>
                <c:pt idx="3521">
                  <c:v>13.42</c:v>
                </c:pt>
                <c:pt idx="3522">
                  <c:v>13.42</c:v>
                </c:pt>
                <c:pt idx="3523">
                  <c:v>13.13</c:v>
                </c:pt>
                <c:pt idx="3524">
                  <c:v>13.13</c:v>
                </c:pt>
                <c:pt idx="3525">
                  <c:v>12.84</c:v>
                </c:pt>
                <c:pt idx="3526">
                  <c:v>12.84</c:v>
                </c:pt>
                <c:pt idx="3527">
                  <c:v>12.84</c:v>
                </c:pt>
                <c:pt idx="3528">
                  <c:v>12.56</c:v>
                </c:pt>
                <c:pt idx="3529">
                  <c:v>12.56</c:v>
                </c:pt>
                <c:pt idx="3530">
                  <c:v>12.270000000000001</c:v>
                </c:pt>
                <c:pt idx="3531">
                  <c:v>11.98</c:v>
                </c:pt>
                <c:pt idx="3532">
                  <c:v>11.98</c:v>
                </c:pt>
                <c:pt idx="3533">
                  <c:v>11.98</c:v>
                </c:pt>
                <c:pt idx="3534">
                  <c:v>11.98</c:v>
                </c:pt>
                <c:pt idx="3535">
                  <c:v>11.690000000000001</c:v>
                </c:pt>
                <c:pt idx="3536">
                  <c:v>11.690000000000001</c:v>
                </c:pt>
                <c:pt idx="3537">
                  <c:v>11.690000000000001</c:v>
                </c:pt>
                <c:pt idx="3538">
                  <c:v>11.690000000000001</c:v>
                </c:pt>
                <c:pt idx="3539">
                  <c:v>11.690000000000001</c:v>
                </c:pt>
                <c:pt idx="3540">
                  <c:v>11.690000000000001</c:v>
                </c:pt>
                <c:pt idx="3541">
                  <c:v>11.98</c:v>
                </c:pt>
                <c:pt idx="3542">
                  <c:v>12.270000000000001</c:v>
                </c:pt>
                <c:pt idx="3543">
                  <c:v>12.56</c:v>
                </c:pt>
                <c:pt idx="3544">
                  <c:v>13.13</c:v>
                </c:pt>
                <c:pt idx="3545">
                  <c:v>13.13</c:v>
                </c:pt>
                <c:pt idx="3546">
                  <c:v>13.42</c:v>
                </c:pt>
                <c:pt idx="3547">
                  <c:v>14</c:v>
                </c:pt>
                <c:pt idx="3548">
                  <c:v>14.290000000000001</c:v>
                </c:pt>
                <c:pt idx="3549">
                  <c:v>14.58</c:v>
                </c:pt>
                <c:pt idx="3550">
                  <c:v>14.870000000000001</c:v>
                </c:pt>
                <c:pt idx="3551">
                  <c:v>15.16</c:v>
                </c:pt>
                <c:pt idx="3552">
                  <c:v>15.46</c:v>
                </c:pt>
                <c:pt idx="3553">
                  <c:v>15.46</c:v>
                </c:pt>
                <c:pt idx="3554">
                  <c:v>15.74</c:v>
                </c:pt>
                <c:pt idx="3555">
                  <c:v>15.74</c:v>
                </c:pt>
                <c:pt idx="3556">
                  <c:v>15.74</c:v>
                </c:pt>
                <c:pt idx="3557">
                  <c:v>15.74</c:v>
                </c:pt>
                <c:pt idx="3558">
                  <c:v>16.04</c:v>
                </c:pt>
                <c:pt idx="3559">
                  <c:v>15.74</c:v>
                </c:pt>
                <c:pt idx="3560">
                  <c:v>15.74</c:v>
                </c:pt>
                <c:pt idx="3561">
                  <c:v>15.74</c:v>
                </c:pt>
                <c:pt idx="3562">
                  <c:v>15.46</c:v>
                </c:pt>
                <c:pt idx="3563">
                  <c:v>15.46</c:v>
                </c:pt>
                <c:pt idx="3564">
                  <c:v>15.16</c:v>
                </c:pt>
                <c:pt idx="3565">
                  <c:v>15.16</c:v>
                </c:pt>
                <c:pt idx="3566">
                  <c:v>14.870000000000001</c:v>
                </c:pt>
                <c:pt idx="3567">
                  <c:v>14.58</c:v>
                </c:pt>
                <c:pt idx="3568">
                  <c:v>14.58</c:v>
                </c:pt>
                <c:pt idx="3569">
                  <c:v>14.290000000000001</c:v>
                </c:pt>
                <c:pt idx="3570">
                  <c:v>14.290000000000001</c:v>
                </c:pt>
                <c:pt idx="3571">
                  <c:v>14.290000000000001</c:v>
                </c:pt>
                <c:pt idx="3572">
                  <c:v>14</c:v>
                </c:pt>
                <c:pt idx="3573">
                  <c:v>14</c:v>
                </c:pt>
                <c:pt idx="3574">
                  <c:v>13.71</c:v>
                </c:pt>
                <c:pt idx="3575">
                  <c:v>13.71</c:v>
                </c:pt>
                <c:pt idx="3576">
                  <c:v>13.71</c:v>
                </c:pt>
                <c:pt idx="3577">
                  <c:v>13.71</c:v>
                </c:pt>
                <c:pt idx="3578">
                  <c:v>13.42</c:v>
                </c:pt>
                <c:pt idx="3579">
                  <c:v>13.42</c:v>
                </c:pt>
                <c:pt idx="3580">
                  <c:v>13.42</c:v>
                </c:pt>
                <c:pt idx="3581">
                  <c:v>13.13</c:v>
                </c:pt>
                <c:pt idx="3582">
                  <c:v>13.13</c:v>
                </c:pt>
                <c:pt idx="3583">
                  <c:v>13.13</c:v>
                </c:pt>
                <c:pt idx="3584">
                  <c:v>13.13</c:v>
                </c:pt>
                <c:pt idx="3585">
                  <c:v>13.13</c:v>
                </c:pt>
                <c:pt idx="3586">
                  <c:v>13.13</c:v>
                </c:pt>
                <c:pt idx="3587">
                  <c:v>13.13</c:v>
                </c:pt>
                <c:pt idx="3588">
                  <c:v>13.13</c:v>
                </c:pt>
                <c:pt idx="3589">
                  <c:v>13.42</c:v>
                </c:pt>
                <c:pt idx="3590">
                  <c:v>13.71</c:v>
                </c:pt>
                <c:pt idx="3591">
                  <c:v>14</c:v>
                </c:pt>
                <c:pt idx="3592">
                  <c:v>14.290000000000001</c:v>
                </c:pt>
                <c:pt idx="3593">
                  <c:v>14.58</c:v>
                </c:pt>
                <c:pt idx="3594">
                  <c:v>14.870000000000001</c:v>
                </c:pt>
                <c:pt idx="3595">
                  <c:v>15.46</c:v>
                </c:pt>
                <c:pt idx="3596">
                  <c:v>15.74</c:v>
                </c:pt>
                <c:pt idx="3597">
                  <c:v>16.04</c:v>
                </c:pt>
                <c:pt idx="3598">
                  <c:v>16.04</c:v>
                </c:pt>
                <c:pt idx="3599">
                  <c:v>16.330000000000002</c:v>
                </c:pt>
                <c:pt idx="3600">
                  <c:v>16.630000000000003</c:v>
                </c:pt>
                <c:pt idx="3601">
                  <c:v>16.93</c:v>
                </c:pt>
                <c:pt idx="3602">
                  <c:v>17.220000000000002</c:v>
                </c:pt>
                <c:pt idx="3603">
                  <c:v>17.52</c:v>
                </c:pt>
                <c:pt idx="3604">
                  <c:v>17.52</c:v>
                </c:pt>
                <c:pt idx="3605">
                  <c:v>17.52</c:v>
                </c:pt>
                <c:pt idx="3606">
                  <c:v>17.52</c:v>
                </c:pt>
                <c:pt idx="3607">
                  <c:v>17.220000000000002</c:v>
                </c:pt>
                <c:pt idx="3608">
                  <c:v>17.220000000000002</c:v>
                </c:pt>
                <c:pt idx="3609">
                  <c:v>16.93</c:v>
                </c:pt>
                <c:pt idx="3610">
                  <c:v>16.93</c:v>
                </c:pt>
                <c:pt idx="3611">
                  <c:v>16.630000000000003</c:v>
                </c:pt>
                <c:pt idx="3612">
                  <c:v>16.630000000000003</c:v>
                </c:pt>
                <c:pt idx="3613">
                  <c:v>16.630000000000003</c:v>
                </c:pt>
                <c:pt idx="3614">
                  <c:v>16.330000000000002</c:v>
                </c:pt>
                <c:pt idx="3615">
                  <c:v>16.330000000000002</c:v>
                </c:pt>
                <c:pt idx="3616">
                  <c:v>16.04</c:v>
                </c:pt>
                <c:pt idx="3617">
                  <c:v>16.04</c:v>
                </c:pt>
                <c:pt idx="3618">
                  <c:v>15.74</c:v>
                </c:pt>
                <c:pt idx="3619">
                  <c:v>15.74</c:v>
                </c:pt>
                <c:pt idx="3620">
                  <c:v>15.74</c:v>
                </c:pt>
                <c:pt idx="3621">
                  <c:v>15.46</c:v>
                </c:pt>
                <c:pt idx="3622">
                  <c:v>15.46</c:v>
                </c:pt>
                <c:pt idx="3623">
                  <c:v>15.46</c:v>
                </c:pt>
                <c:pt idx="3624">
                  <c:v>15.46</c:v>
                </c:pt>
                <c:pt idx="3625">
                  <c:v>15.16</c:v>
                </c:pt>
                <c:pt idx="3626">
                  <c:v>15.16</c:v>
                </c:pt>
                <c:pt idx="3627">
                  <c:v>15.16</c:v>
                </c:pt>
                <c:pt idx="3628">
                  <c:v>15.16</c:v>
                </c:pt>
                <c:pt idx="3629">
                  <c:v>14.870000000000001</c:v>
                </c:pt>
                <c:pt idx="3630">
                  <c:v>14.870000000000001</c:v>
                </c:pt>
                <c:pt idx="3631">
                  <c:v>14.870000000000001</c:v>
                </c:pt>
                <c:pt idx="3632">
                  <c:v>14.870000000000001</c:v>
                </c:pt>
                <c:pt idx="3633">
                  <c:v>14.58</c:v>
                </c:pt>
                <c:pt idx="3634">
                  <c:v>14.870000000000001</c:v>
                </c:pt>
                <c:pt idx="3635">
                  <c:v>14.870000000000001</c:v>
                </c:pt>
                <c:pt idx="3636">
                  <c:v>14.870000000000001</c:v>
                </c:pt>
                <c:pt idx="3637">
                  <c:v>14.870000000000001</c:v>
                </c:pt>
                <c:pt idx="3638">
                  <c:v>15.16</c:v>
                </c:pt>
                <c:pt idx="3639">
                  <c:v>15.16</c:v>
                </c:pt>
                <c:pt idx="3640">
                  <c:v>15.46</c:v>
                </c:pt>
                <c:pt idx="3641">
                  <c:v>15.46</c:v>
                </c:pt>
                <c:pt idx="3642">
                  <c:v>15.46</c:v>
                </c:pt>
                <c:pt idx="3643">
                  <c:v>15.74</c:v>
                </c:pt>
                <c:pt idx="3644">
                  <c:v>16.04</c:v>
                </c:pt>
                <c:pt idx="3645">
                  <c:v>16.330000000000002</c:v>
                </c:pt>
                <c:pt idx="3646">
                  <c:v>16.630000000000003</c:v>
                </c:pt>
                <c:pt idx="3647">
                  <c:v>16.630000000000003</c:v>
                </c:pt>
                <c:pt idx="3648">
                  <c:v>16.93</c:v>
                </c:pt>
                <c:pt idx="3649">
                  <c:v>17.220000000000002</c:v>
                </c:pt>
                <c:pt idx="3650">
                  <c:v>17.52</c:v>
                </c:pt>
                <c:pt idx="3651">
                  <c:v>18.12</c:v>
                </c:pt>
                <c:pt idx="3652">
                  <c:v>18.12</c:v>
                </c:pt>
                <c:pt idx="3653">
                  <c:v>18.12</c:v>
                </c:pt>
                <c:pt idx="3654">
                  <c:v>17.82</c:v>
                </c:pt>
                <c:pt idx="3655">
                  <c:v>17.82</c:v>
                </c:pt>
                <c:pt idx="3656">
                  <c:v>17.52</c:v>
                </c:pt>
                <c:pt idx="3657">
                  <c:v>17.52</c:v>
                </c:pt>
                <c:pt idx="3658">
                  <c:v>17.220000000000002</c:v>
                </c:pt>
                <c:pt idx="3659">
                  <c:v>16.630000000000003</c:v>
                </c:pt>
                <c:pt idx="3660">
                  <c:v>16.330000000000002</c:v>
                </c:pt>
                <c:pt idx="3661">
                  <c:v>16.330000000000002</c:v>
                </c:pt>
                <c:pt idx="3662">
                  <c:v>16.04</c:v>
                </c:pt>
                <c:pt idx="3663">
                  <c:v>15.74</c:v>
                </c:pt>
                <c:pt idx="3664">
                  <c:v>15.74</c:v>
                </c:pt>
                <c:pt idx="3665">
                  <c:v>15.46</c:v>
                </c:pt>
                <c:pt idx="3666">
                  <c:v>15.16</c:v>
                </c:pt>
                <c:pt idx="3667">
                  <c:v>15.16</c:v>
                </c:pt>
                <c:pt idx="3668">
                  <c:v>14.870000000000001</c:v>
                </c:pt>
                <c:pt idx="3669">
                  <c:v>14.58</c:v>
                </c:pt>
                <c:pt idx="3670">
                  <c:v>14.58</c:v>
                </c:pt>
                <c:pt idx="3671">
                  <c:v>14.58</c:v>
                </c:pt>
                <c:pt idx="3672">
                  <c:v>14.290000000000001</c:v>
                </c:pt>
                <c:pt idx="3673">
                  <c:v>14.290000000000001</c:v>
                </c:pt>
                <c:pt idx="3674">
                  <c:v>14</c:v>
                </c:pt>
                <c:pt idx="3675">
                  <c:v>14</c:v>
                </c:pt>
                <c:pt idx="3676">
                  <c:v>13.71</c:v>
                </c:pt>
                <c:pt idx="3677">
                  <c:v>13.71</c:v>
                </c:pt>
                <c:pt idx="3678">
                  <c:v>13.71</c:v>
                </c:pt>
                <c:pt idx="3679">
                  <c:v>13.71</c:v>
                </c:pt>
                <c:pt idx="3680">
                  <c:v>13.42</c:v>
                </c:pt>
                <c:pt idx="3681">
                  <c:v>13.42</c:v>
                </c:pt>
                <c:pt idx="3682">
                  <c:v>13.13</c:v>
                </c:pt>
                <c:pt idx="3683">
                  <c:v>13.13</c:v>
                </c:pt>
                <c:pt idx="3684">
                  <c:v>13.42</c:v>
                </c:pt>
                <c:pt idx="3685">
                  <c:v>13.42</c:v>
                </c:pt>
                <c:pt idx="3686">
                  <c:v>14</c:v>
                </c:pt>
                <c:pt idx="3687">
                  <c:v>14.290000000000001</c:v>
                </c:pt>
                <c:pt idx="3688">
                  <c:v>14.290000000000001</c:v>
                </c:pt>
                <c:pt idx="3689">
                  <c:v>14.58</c:v>
                </c:pt>
                <c:pt idx="3690">
                  <c:v>14.870000000000001</c:v>
                </c:pt>
                <c:pt idx="3691">
                  <c:v>14.870000000000001</c:v>
                </c:pt>
                <c:pt idx="3692">
                  <c:v>15.16</c:v>
                </c:pt>
                <c:pt idx="3693">
                  <c:v>15.46</c:v>
                </c:pt>
                <c:pt idx="3694">
                  <c:v>15.74</c:v>
                </c:pt>
                <c:pt idx="3695">
                  <c:v>16.04</c:v>
                </c:pt>
                <c:pt idx="3696">
                  <c:v>16.04</c:v>
                </c:pt>
                <c:pt idx="3697">
                  <c:v>16.330000000000002</c:v>
                </c:pt>
                <c:pt idx="3698">
                  <c:v>16.630000000000003</c:v>
                </c:pt>
                <c:pt idx="3699">
                  <c:v>17.220000000000002</c:v>
                </c:pt>
                <c:pt idx="3700">
                  <c:v>17.220000000000002</c:v>
                </c:pt>
                <c:pt idx="3701">
                  <c:v>17.220000000000002</c:v>
                </c:pt>
                <c:pt idx="3702">
                  <c:v>17.220000000000002</c:v>
                </c:pt>
                <c:pt idx="3703">
                  <c:v>16.93</c:v>
                </c:pt>
                <c:pt idx="3704">
                  <c:v>16.630000000000003</c:v>
                </c:pt>
                <c:pt idx="3705">
                  <c:v>16.330000000000002</c:v>
                </c:pt>
                <c:pt idx="3706">
                  <c:v>16.04</c:v>
                </c:pt>
                <c:pt idx="3707">
                  <c:v>15.74</c:v>
                </c:pt>
                <c:pt idx="3708">
                  <c:v>15.46</c:v>
                </c:pt>
                <c:pt idx="3709">
                  <c:v>15.16</c:v>
                </c:pt>
                <c:pt idx="3710">
                  <c:v>15.16</c:v>
                </c:pt>
                <c:pt idx="3711">
                  <c:v>14.870000000000001</c:v>
                </c:pt>
                <c:pt idx="3712">
                  <c:v>14.58</c:v>
                </c:pt>
                <c:pt idx="3713">
                  <c:v>14.58</c:v>
                </c:pt>
                <c:pt idx="3714">
                  <c:v>14.290000000000001</c:v>
                </c:pt>
                <c:pt idx="3715">
                  <c:v>14.290000000000001</c:v>
                </c:pt>
                <c:pt idx="3716">
                  <c:v>14</c:v>
                </c:pt>
                <c:pt idx="3717">
                  <c:v>13.71</c:v>
                </c:pt>
                <c:pt idx="3718">
                  <c:v>13.71</c:v>
                </c:pt>
                <c:pt idx="3719">
                  <c:v>13.42</c:v>
                </c:pt>
                <c:pt idx="3720">
                  <c:v>13.13</c:v>
                </c:pt>
                <c:pt idx="3721">
                  <c:v>13.13</c:v>
                </c:pt>
                <c:pt idx="3722">
                  <c:v>12.84</c:v>
                </c:pt>
                <c:pt idx="3723">
                  <c:v>12.84</c:v>
                </c:pt>
                <c:pt idx="3724">
                  <c:v>12.56</c:v>
                </c:pt>
                <c:pt idx="3725">
                  <c:v>12.56</c:v>
                </c:pt>
                <c:pt idx="3726">
                  <c:v>12.56</c:v>
                </c:pt>
                <c:pt idx="3727">
                  <c:v>12.270000000000001</c:v>
                </c:pt>
                <c:pt idx="3728">
                  <c:v>12.270000000000001</c:v>
                </c:pt>
                <c:pt idx="3729">
                  <c:v>11.98</c:v>
                </c:pt>
                <c:pt idx="3730">
                  <c:v>11.98</c:v>
                </c:pt>
                <c:pt idx="3731">
                  <c:v>11.98</c:v>
                </c:pt>
                <c:pt idx="3732">
                  <c:v>11.98</c:v>
                </c:pt>
                <c:pt idx="3733">
                  <c:v>12.270000000000001</c:v>
                </c:pt>
                <c:pt idx="3734">
                  <c:v>12.56</c:v>
                </c:pt>
                <c:pt idx="3735">
                  <c:v>13.13</c:v>
                </c:pt>
                <c:pt idx="3736">
                  <c:v>13.42</c:v>
                </c:pt>
                <c:pt idx="3737">
                  <c:v>13.71</c:v>
                </c:pt>
                <c:pt idx="3738">
                  <c:v>14</c:v>
                </c:pt>
                <c:pt idx="3739">
                  <c:v>14</c:v>
                </c:pt>
                <c:pt idx="3740">
                  <c:v>14.58</c:v>
                </c:pt>
                <c:pt idx="3741">
                  <c:v>14.58</c:v>
                </c:pt>
                <c:pt idx="3742">
                  <c:v>14.870000000000001</c:v>
                </c:pt>
                <c:pt idx="3743">
                  <c:v>15.16</c:v>
                </c:pt>
                <c:pt idx="3744">
                  <c:v>15.46</c:v>
                </c:pt>
                <c:pt idx="3745">
                  <c:v>16.04</c:v>
                </c:pt>
                <c:pt idx="3746">
                  <c:v>16.330000000000002</c:v>
                </c:pt>
                <c:pt idx="3747">
                  <c:v>16.630000000000003</c:v>
                </c:pt>
                <c:pt idx="3748">
                  <c:v>16.630000000000003</c:v>
                </c:pt>
                <c:pt idx="3749">
                  <c:v>16.630000000000003</c:v>
                </c:pt>
                <c:pt idx="3750">
                  <c:v>16.330000000000002</c:v>
                </c:pt>
                <c:pt idx="3751">
                  <c:v>16.330000000000002</c:v>
                </c:pt>
                <c:pt idx="3752">
                  <c:v>16.04</c:v>
                </c:pt>
                <c:pt idx="3753">
                  <c:v>15.74</c:v>
                </c:pt>
                <c:pt idx="3754">
                  <c:v>15.46</c:v>
                </c:pt>
                <c:pt idx="3755">
                  <c:v>14.870000000000001</c:v>
                </c:pt>
                <c:pt idx="3756">
                  <c:v>14.58</c:v>
                </c:pt>
                <c:pt idx="3757">
                  <c:v>14.290000000000001</c:v>
                </c:pt>
                <c:pt idx="3758">
                  <c:v>14.290000000000001</c:v>
                </c:pt>
                <c:pt idx="3759">
                  <c:v>14</c:v>
                </c:pt>
                <c:pt idx="3760">
                  <c:v>14</c:v>
                </c:pt>
                <c:pt idx="3761">
                  <c:v>13.71</c:v>
                </c:pt>
                <c:pt idx="3762">
                  <c:v>13.42</c:v>
                </c:pt>
                <c:pt idx="3763">
                  <c:v>13.42</c:v>
                </c:pt>
                <c:pt idx="3764">
                  <c:v>13.13</c:v>
                </c:pt>
                <c:pt idx="3765">
                  <c:v>13.13</c:v>
                </c:pt>
                <c:pt idx="3766">
                  <c:v>13.13</c:v>
                </c:pt>
                <c:pt idx="3767">
                  <c:v>12.84</c:v>
                </c:pt>
                <c:pt idx="3768">
                  <c:v>12.56</c:v>
                </c:pt>
                <c:pt idx="3769">
                  <c:v>12.56</c:v>
                </c:pt>
                <c:pt idx="3770">
                  <c:v>12.56</c:v>
                </c:pt>
                <c:pt idx="3771">
                  <c:v>12.270000000000001</c:v>
                </c:pt>
                <c:pt idx="3772">
                  <c:v>12.270000000000001</c:v>
                </c:pt>
                <c:pt idx="3773">
                  <c:v>12.270000000000001</c:v>
                </c:pt>
                <c:pt idx="3774">
                  <c:v>12.270000000000001</c:v>
                </c:pt>
                <c:pt idx="3775">
                  <c:v>11.98</c:v>
                </c:pt>
                <c:pt idx="3776">
                  <c:v>11.98</c:v>
                </c:pt>
                <c:pt idx="3777">
                  <c:v>11.98</c:v>
                </c:pt>
                <c:pt idx="3778">
                  <c:v>11.98</c:v>
                </c:pt>
                <c:pt idx="3779">
                  <c:v>12.270000000000001</c:v>
                </c:pt>
                <c:pt idx="3780">
                  <c:v>11.98</c:v>
                </c:pt>
                <c:pt idx="3781">
                  <c:v>12.270000000000001</c:v>
                </c:pt>
                <c:pt idx="3782">
                  <c:v>12.270000000000001</c:v>
                </c:pt>
                <c:pt idx="3783">
                  <c:v>12.56</c:v>
                </c:pt>
                <c:pt idx="3784">
                  <c:v>12.84</c:v>
                </c:pt>
                <c:pt idx="3785">
                  <c:v>13.13</c:v>
                </c:pt>
                <c:pt idx="3786">
                  <c:v>13.42</c:v>
                </c:pt>
                <c:pt idx="3787">
                  <c:v>13.71</c:v>
                </c:pt>
                <c:pt idx="3788">
                  <c:v>14</c:v>
                </c:pt>
                <c:pt idx="3789">
                  <c:v>14</c:v>
                </c:pt>
                <c:pt idx="3790">
                  <c:v>14.290000000000001</c:v>
                </c:pt>
                <c:pt idx="3791">
                  <c:v>14.58</c:v>
                </c:pt>
                <c:pt idx="3792">
                  <c:v>14.870000000000001</c:v>
                </c:pt>
                <c:pt idx="3793">
                  <c:v>14.870000000000001</c:v>
                </c:pt>
                <c:pt idx="3794">
                  <c:v>15.16</c:v>
                </c:pt>
                <c:pt idx="3795">
                  <c:v>15.46</c:v>
                </c:pt>
                <c:pt idx="3796">
                  <c:v>15.46</c:v>
                </c:pt>
                <c:pt idx="3797">
                  <c:v>15.46</c:v>
                </c:pt>
                <c:pt idx="3798">
                  <c:v>15.46</c:v>
                </c:pt>
                <c:pt idx="3799">
                  <c:v>15.46</c:v>
                </c:pt>
                <c:pt idx="3800">
                  <c:v>15.46</c:v>
                </c:pt>
                <c:pt idx="3801">
                  <c:v>15.16</c:v>
                </c:pt>
                <c:pt idx="3802">
                  <c:v>14.870000000000001</c:v>
                </c:pt>
                <c:pt idx="3803">
                  <c:v>14.58</c:v>
                </c:pt>
                <c:pt idx="3804">
                  <c:v>14.290000000000001</c:v>
                </c:pt>
                <c:pt idx="3805">
                  <c:v>14.290000000000001</c:v>
                </c:pt>
                <c:pt idx="3806">
                  <c:v>14</c:v>
                </c:pt>
                <c:pt idx="3807">
                  <c:v>13.71</c:v>
                </c:pt>
                <c:pt idx="3808">
                  <c:v>13.71</c:v>
                </c:pt>
                <c:pt idx="3809">
                  <c:v>13.42</c:v>
                </c:pt>
                <c:pt idx="3810">
                  <c:v>13.42</c:v>
                </c:pt>
                <c:pt idx="3811">
                  <c:v>13.42</c:v>
                </c:pt>
                <c:pt idx="3812">
                  <c:v>13.13</c:v>
                </c:pt>
                <c:pt idx="3813">
                  <c:v>13.13</c:v>
                </c:pt>
                <c:pt idx="3814">
                  <c:v>12.84</c:v>
                </c:pt>
                <c:pt idx="3815">
                  <c:v>12.84</c:v>
                </c:pt>
                <c:pt idx="3816">
                  <c:v>12.56</c:v>
                </c:pt>
                <c:pt idx="3817">
                  <c:v>12.56</c:v>
                </c:pt>
                <c:pt idx="3818">
                  <c:v>12.270000000000001</c:v>
                </c:pt>
                <c:pt idx="3819">
                  <c:v>12.270000000000001</c:v>
                </c:pt>
                <c:pt idx="3820">
                  <c:v>11.98</c:v>
                </c:pt>
                <c:pt idx="3821">
                  <c:v>11.98</c:v>
                </c:pt>
                <c:pt idx="3822">
                  <c:v>11.98</c:v>
                </c:pt>
                <c:pt idx="3823">
                  <c:v>11.690000000000001</c:v>
                </c:pt>
                <c:pt idx="3824">
                  <c:v>11.690000000000001</c:v>
                </c:pt>
                <c:pt idx="3825">
                  <c:v>11.690000000000001</c:v>
                </c:pt>
                <c:pt idx="3826">
                  <c:v>11.4</c:v>
                </c:pt>
                <c:pt idx="3827">
                  <c:v>11.690000000000001</c:v>
                </c:pt>
                <c:pt idx="3828">
                  <c:v>11.690000000000001</c:v>
                </c:pt>
                <c:pt idx="3829">
                  <c:v>11.98</c:v>
                </c:pt>
                <c:pt idx="3830">
                  <c:v>12.270000000000001</c:v>
                </c:pt>
                <c:pt idx="3831">
                  <c:v>12.56</c:v>
                </c:pt>
                <c:pt idx="3832">
                  <c:v>12.84</c:v>
                </c:pt>
                <c:pt idx="3833">
                  <c:v>13.13</c:v>
                </c:pt>
                <c:pt idx="3834">
                  <c:v>13.42</c:v>
                </c:pt>
                <c:pt idx="3835">
                  <c:v>13.71</c:v>
                </c:pt>
                <c:pt idx="3836">
                  <c:v>14.290000000000001</c:v>
                </c:pt>
                <c:pt idx="3837">
                  <c:v>14.58</c:v>
                </c:pt>
                <c:pt idx="3838">
                  <c:v>14.870000000000001</c:v>
                </c:pt>
                <c:pt idx="3839">
                  <c:v>15.46</c:v>
                </c:pt>
                <c:pt idx="3840">
                  <c:v>15.74</c:v>
                </c:pt>
                <c:pt idx="3841">
                  <c:v>16.04</c:v>
                </c:pt>
                <c:pt idx="3842">
                  <c:v>16.330000000000002</c:v>
                </c:pt>
                <c:pt idx="3843">
                  <c:v>16.93</c:v>
                </c:pt>
                <c:pt idx="3844">
                  <c:v>16.93</c:v>
                </c:pt>
                <c:pt idx="3845">
                  <c:v>16.93</c:v>
                </c:pt>
                <c:pt idx="3846">
                  <c:v>16.93</c:v>
                </c:pt>
                <c:pt idx="3847">
                  <c:v>16.630000000000003</c:v>
                </c:pt>
                <c:pt idx="3848">
                  <c:v>16.330000000000002</c:v>
                </c:pt>
                <c:pt idx="3849">
                  <c:v>16.04</c:v>
                </c:pt>
                <c:pt idx="3850">
                  <c:v>15.74</c:v>
                </c:pt>
                <c:pt idx="3851">
                  <c:v>15.46</c:v>
                </c:pt>
                <c:pt idx="3852">
                  <c:v>15.46</c:v>
                </c:pt>
                <c:pt idx="3853">
                  <c:v>15.16</c:v>
                </c:pt>
                <c:pt idx="3854">
                  <c:v>14.870000000000001</c:v>
                </c:pt>
                <c:pt idx="3855">
                  <c:v>14.870000000000001</c:v>
                </c:pt>
                <c:pt idx="3856">
                  <c:v>14.58</c:v>
                </c:pt>
                <c:pt idx="3857">
                  <c:v>14.58</c:v>
                </c:pt>
                <c:pt idx="3858">
                  <c:v>14.290000000000001</c:v>
                </c:pt>
                <c:pt idx="3859">
                  <c:v>14.290000000000001</c:v>
                </c:pt>
                <c:pt idx="3860">
                  <c:v>14</c:v>
                </c:pt>
                <c:pt idx="3861">
                  <c:v>14</c:v>
                </c:pt>
                <c:pt idx="3862">
                  <c:v>13.71</c:v>
                </c:pt>
                <c:pt idx="3863">
                  <c:v>13.71</c:v>
                </c:pt>
                <c:pt idx="3864">
                  <c:v>13.71</c:v>
                </c:pt>
                <c:pt idx="3865">
                  <c:v>13.42</c:v>
                </c:pt>
                <c:pt idx="3866">
                  <c:v>13.42</c:v>
                </c:pt>
                <c:pt idx="3867">
                  <c:v>13.13</c:v>
                </c:pt>
                <c:pt idx="3868">
                  <c:v>13.13</c:v>
                </c:pt>
                <c:pt idx="3869">
                  <c:v>12.84</c:v>
                </c:pt>
                <c:pt idx="3870">
                  <c:v>13.13</c:v>
                </c:pt>
                <c:pt idx="3871">
                  <c:v>13.13</c:v>
                </c:pt>
                <c:pt idx="3872">
                  <c:v>13.13</c:v>
                </c:pt>
                <c:pt idx="3873">
                  <c:v>12.84</c:v>
                </c:pt>
                <c:pt idx="3874">
                  <c:v>13.13</c:v>
                </c:pt>
                <c:pt idx="3875">
                  <c:v>13.13</c:v>
                </c:pt>
                <c:pt idx="3876">
                  <c:v>13.42</c:v>
                </c:pt>
                <c:pt idx="3877">
                  <c:v>13.42</c:v>
                </c:pt>
                <c:pt idx="3878">
                  <c:v>13.42</c:v>
                </c:pt>
                <c:pt idx="3879">
                  <c:v>13.71</c:v>
                </c:pt>
                <c:pt idx="3880">
                  <c:v>13.71</c:v>
                </c:pt>
                <c:pt idx="3881">
                  <c:v>14</c:v>
                </c:pt>
                <c:pt idx="3882">
                  <c:v>14.290000000000001</c:v>
                </c:pt>
                <c:pt idx="3883">
                  <c:v>14.58</c:v>
                </c:pt>
                <c:pt idx="3884">
                  <c:v>14.58</c:v>
                </c:pt>
                <c:pt idx="3885">
                  <c:v>15.16</c:v>
                </c:pt>
                <c:pt idx="3886">
                  <c:v>15.46</c:v>
                </c:pt>
                <c:pt idx="3887">
                  <c:v>15.46</c:v>
                </c:pt>
                <c:pt idx="3888">
                  <c:v>15.46</c:v>
                </c:pt>
                <c:pt idx="3889">
                  <c:v>15.74</c:v>
                </c:pt>
                <c:pt idx="3890">
                  <c:v>16.04</c:v>
                </c:pt>
                <c:pt idx="3891">
                  <c:v>16.630000000000003</c:v>
                </c:pt>
                <c:pt idx="3892">
                  <c:v>16.330000000000002</c:v>
                </c:pt>
                <c:pt idx="3893">
                  <c:v>16.330000000000002</c:v>
                </c:pt>
                <c:pt idx="3894">
                  <c:v>16.04</c:v>
                </c:pt>
                <c:pt idx="3895">
                  <c:v>15.74</c:v>
                </c:pt>
                <c:pt idx="3896">
                  <c:v>15.74</c:v>
                </c:pt>
                <c:pt idx="3897">
                  <c:v>15.46</c:v>
                </c:pt>
                <c:pt idx="3898">
                  <c:v>14.870000000000001</c:v>
                </c:pt>
                <c:pt idx="3899">
                  <c:v>14.58</c:v>
                </c:pt>
                <c:pt idx="3900">
                  <c:v>14.290000000000001</c:v>
                </c:pt>
                <c:pt idx="3901">
                  <c:v>14.290000000000001</c:v>
                </c:pt>
                <c:pt idx="3902">
                  <c:v>14</c:v>
                </c:pt>
                <c:pt idx="3903">
                  <c:v>13.71</c:v>
                </c:pt>
                <c:pt idx="3904">
                  <c:v>13.42</c:v>
                </c:pt>
                <c:pt idx="3905">
                  <c:v>13.42</c:v>
                </c:pt>
                <c:pt idx="3906">
                  <c:v>13.13</c:v>
                </c:pt>
                <c:pt idx="3907">
                  <c:v>12.84</c:v>
                </c:pt>
                <c:pt idx="3908">
                  <c:v>12.84</c:v>
                </c:pt>
                <c:pt idx="3909">
                  <c:v>12.56</c:v>
                </c:pt>
                <c:pt idx="3910">
                  <c:v>12.56</c:v>
                </c:pt>
                <c:pt idx="3911">
                  <c:v>12.270000000000001</c:v>
                </c:pt>
                <c:pt idx="3912">
                  <c:v>12.270000000000001</c:v>
                </c:pt>
                <c:pt idx="3913">
                  <c:v>12.270000000000001</c:v>
                </c:pt>
                <c:pt idx="3914">
                  <c:v>11.98</c:v>
                </c:pt>
                <c:pt idx="3915">
                  <c:v>11.98</c:v>
                </c:pt>
                <c:pt idx="3916">
                  <c:v>11.690000000000001</c:v>
                </c:pt>
                <c:pt idx="3917">
                  <c:v>11.4</c:v>
                </c:pt>
                <c:pt idx="3918">
                  <c:v>11.4</c:v>
                </c:pt>
                <c:pt idx="3919">
                  <c:v>11.120000000000001</c:v>
                </c:pt>
                <c:pt idx="3920">
                  <c:v>11.120000000000001</c:v>
                </c:pt>
                <c:pt idx="3921">
                  <c:v>10.83</c:v>
                </c:pt>
                <c:pt idx="3922">
                  <c:v>10.83</c:v>
                </c:pt>
                <c:pt idx="3923">
                  <c:v>10.83</c:v>
                </c:pt>
                <c:pt idx="3924">
                  <c:v>10.83</c:v>
                </c:pt>
                <c:pt idx="3925">
                  <c:v>11.120000000000001</c:v>
                </c:pt>
                <c:pt idx="3926">
                  <c:v>11.4</c:v>
                </c:pt>
                <c:pt idx="3927">
                  <c:v>11.98</c:v>
                </c:pt>
                <c:pt idx="3928">
                  <c:v>12.270000000000001</c:v>
                </c:pt>
                <c:pt idx="3929">
                  <c:v>12.270000000000001</c:v>
                </c:pt>
                <c:pt idx="3930">
                  <c:v>12.56</c:v>
                </c:pt>
                <c:pt idx="3931">
                  <c:v>12.84</c:v>
                </c:pt>
                <c:pt idx="3932">
                  <c:v>13.13</c:v>
                </c:pt>
                <c:pt idx="3933">
                  <c:v>13.42</c:v>
                </c:pt>
                <c:pt idx="3934">
                  <c:v>13.71</c:v>
                </c:pt>
                <c:pt idx="3935">
                  <c:v>14.290000000000001</c:v>
                </c:pt>
                <c:pt idx="3936">
                  <c:v>14.290000000000001</c:v>
                </c:pt>
                <c:pt idx="3937">
                  <c:v>14.870000000000001</c:v>
                </c:pt>
                <c:pt idx="3938">
                  <c:v>15.16</c:v>
                </c:pt>
                <c:pt idx="3939">
                  <c:v>15.74</c:v>
                </c:pt>
                <c:pt idx="3940">
                  <c:v>15.74</c:v>
                </c:pt>
                <c:pt idx="3941">
                  <c:v>15.74</c:v>
                </c:pt>
                <c:pt idx="3942">
                  <c:v>15.46</c:v>
                </c:pt>
                <c:pt idx="3943">
                  <c:v>15.46</c:v>
                </c:pt>
                <c:pt idx="3944">
                  <c:v>15.16</c:v>
                </c:pt>
                <c:pt idx="3945">
                  <c:v>14.870000000000001</c:v>
                </c:pt>
                <c:pt idx="3946">
                  <c:v>14.290000000000001</c:v>
                </c:pt>
                <c:pt idx="3947">
                  <c:v>14</c:v>
                </c:pt>
                <c:pt idx="3948">
                  <c:v>13.71</c:v>
                </c:pt>
                <c:pt idx="3949">
                  <c:v>13.42</c:v>
                </c:pt>
                <c:pt idx="3950">
                  <c:v>13.13</c:v>
                </c:pt>
                <c:pt idx="3951">
                  <c:v>12.84</c:v>
                </c:pt>
                <c:pt idx="3952">
                  <c:v>12.56</c:v>
                </c:pt>
                <c:pt idx="3953">
                  <c:v>12.56</c:v>
                </c:pt>
                <c:pt idx="3954">
                  <c:v>11.98</c:v>
                </c:pt>
                <c:pt idx="3955">
                  <c:v>11.98</c:v>
                </c:pt>
                <c:pt idx="3956">
                  <c:v>11.690000000000001</c:v>
                </c:pt>
                <c:pt idx="3957">
                  <c:v>11.690000000000001</c:v>
                </c:pt>
                <c:pt idx="3958">
                  <c:v>11.4</c:v>
                </c:pt>
                <c:pt idx="3959">
                  <c:v>11.120000000000001</c:v>
                </c:pt>
                <c:pt idx="3960">
                  <c:v>11.120000000000001</c:v>
                </c:pt>
                <c:pt idx="3961">
                  <c:v>10.83</c:v>
                </c:pt>
                <c:pt idx="3962">
                  <c:v>10.83</c:v>
                </c:pt>
                <c:pt idx="3963">
                  <c:v>10.540000000000001</c:v>
                </c:pt>
                <c:pt idx="3964">
                  <c:v>10.540000000000001</c:v>
                </c:pt>
                <c:pt idx="3965">
                  <c:v>10.540000000000001</c:v>
                </c:pt>
                <c:pt idx="3966">
                  <c:v>10.25</c:v>
                </c:pt>
                <c:pt idx="3967">
                  <c:v>10.25</c:v>
                </c:pt>
                <c:pt idx="3968">
                  <c:v>10.25</c:v>
                </c:pt>
                <c:pt idx="3969">
                  <c:v>10.25</c:v>
                </c:pt>
                <c:pt idx="3970">
                  <c:v>10.25</c:v>
                </c:pt>
                <c:pt idx="3971">
                  <c:v>10.540000000000001</c:v>
                </c:pt>
                <c:pt idx="3972">
                  <c:v>10.540000000000001</c:v>
                </c:pt>
                <c:pt idx="3973">
                  <c:v>10.540000000000001</c:v>
                </c:pt>
                <c:pt idx="3974">
                  <c:v>10.83</c:v>
                </c:pt>
                <c:pt idx="3975">
                  <c:v>11.120000000000001</c:v>
                </c:pt>
                <c:pt idx="3976">
                  <c:v>11.120000000000001</c:v>
                </c:pt>
                <c:pt idx="3977">
                  <c:v>11.4</c:v>
                </c:pt>
                <c:pt idx="3978">
                  <c:v>11.690000000000001</c:v>
                </c:pt>
                <c:pt idx="3979">
                  <c:v>11.98</c:v>
                </c:pt>
                <c:pt idx="3980">
                  <c:v>12.270000000000001</c:v>
                </c:pt>
                <c:pt idx="3981">
                  <c:v>12.56</c:v>
                </c:pt>
                <c:pt idx="3982">
                  <c:v>12.84</c:v>
                </c:pt>
                <c:pt idx="3983">
                  <c:v>12.84</c:v>
                </c:pt>
                <c:pt idx="3984">
                  <c:v>13.42</c:v>
                </c:pt>
                <c:pt idx="3985">
                  <c:v>13.42</c:v>
                </c:pt>
                <c:pt idx="3986">
                  <c:v>14</c:v>
                </c:pt>
                <c:pt idx="3987">
                  <c:v>14.290000000000001</c:v>
                </c:pt>
                <c:pt idx="3988">
                  <c:v>14.290000000000001</c:v>
                </c:pt>
                <c:pt idx="3989">
                  <c:v>14.290000000000001</c:v>
                </c:pt>
                <c:pt idx="3990">
                  <c:v>14</c:v>
                </c:pt>
                <c:pt idx="3991">
                  <c:v>14</c:v>
                </c:pt>
                <c:pt idx="3992">
                  <c:v>13.71</c:v>
                </c:pt>
                <c:pt idx="3993">
                  <c:v>13.42</c:v>
                </c:pt>
                <c:pt idx="3994">
                  <c:v>13.42</c:v>
                </c:pt>
                <c:pt idx="3995">
                  <c:v>13.13</c:v>
                </c:pt>
                <c:pt idx="3996">
                  <c:v>12.84</c:v>
                </c:pt>
                <c:pt idx="3997">
                  <c:v>12.56</c:v>
                </c:pt>
                <c:pt idx="3998">
                  <c:v>12.270000000000001</c:v>
                </c:pt>
                <c:pt idx="3999">
                  <c:v>11.98</c:v>
                </c:pt>
                <c:pt idx="4000">
                  <c:v>11.690000000000001</c:v>
                </c:pt>
                <c:pt idx="4001">
                  <c:v>11.690000000000001</c:v>
                </c:pt>
                <c:pt idx="4002">
                  <c:v>11.4</c:v>
                </c:pt>
                <c:pt idx="4003">
                  <c:v>11.4</c:v>
                </c:pt>
                <c:pt idx="4004">
                  <c:v>11.120000000000001</c:v>
                </c:pt>
                <c:pt idx="4005">
                  <c:v>11.120000000000001</c:v>
                </c:pt>
                <c:pt idx="4006">
                  <c:v>10.83</c:v>
                </c:pt>
                <c:pt idx="4007">
                  <c:v>10.83</c:v>
                </c:pt>
                <c:pt idx="4008">
                  <c:v>10.540000000000001</c:v>
                </c:pt>
                <c:pt idx="4009">
                  <c:v>10.83</c:v>
                </c:pt>
                <c:pt idx="4010">
                  <c:v>10.83</c:v>
                </c:pt>
                <c:pt idx="4011">
                  <c:v>10.540000000000001</c:v>
                </c:pt>
                <c:pt idx="4012">
                  <c:v>10.540000000000001</c:v>
                </c:pt>
                <c:pt idx="4013">
                  <c:v>10.540000000000001</c:v>
                </c:pt>
                <c:pt idx="4014">
                  <c:v>10.540000000000001</c:v>
                </c:pt>
                <c:pt idx="4015">
                  <c:v>10.540000000000001</c:v>
                </c:pt>
                <c:pt idx="4016">
                  <c:v>10.540000000000001</c:v>
                </c:pt>
                <c:pt idx="4017">
                  <c:v>10.25</c:v>
                </c:pt>
                <c:pt idx="4018">
                  <c:v>10.25</c:v>
                </c:pt>
                <c:pt idx="4019">
                  <c:v>10.25</c:v>
                </c:pt>
                <c:pt idx="4020">
                  <c:v>10.25</c:v>
                </c:pt>
                <c:pt idx="4021">
                  <c:v>10.540000000000001</c:v>
                </c:pt>
                <c:pt idx="4022">
                  <c:v>10.83</c:v>
                </c:pt>
                <c:pt idx="4023">
                  <c:v>11.120000000000001</c:v>
                </c:pt>
                <c:pt idx="4024">
                  <c:v>11.4</c:v>
                </c:pt>
                <c:pt idx="4025">
                  <c:v>11.4</c:v>
                </c:pt>
                <c:pt idx="4026">
                  <c:v>11.690000000000001</c:v>
                </c:pt>
                <c:pt idx="4027">
                  <c:v>11.98</c:v>
                </c:pt>
                <c:pt idx="4028">
                  <c:v>12.270000000000001</c:v>
                </c:pt>
                <c:pt idx="4029">
                  <c:v>12.56</c:v>
                </c:pt>
                <c:pt idx="4030">
                  <c:v>12.84</c:v>
                </c:pt>
                <c:pt idx="4031">
                  <c:v>13.13</c:v>
                </c:pt>
                <c:pt idx="4032">
                  <c:v>13.42</c:v>
                </c:pt>
                <c:pt idx="4033">
                  <c:v>13.71</c:v>
                </c:pt>
                <c:pt idx="4034">
                  <c:v>14</c:v>
                </c:pt>
                <c:pt idx="4035">
                  <c:v>14.290000000000001</c:v>
                </c:pt>
                <c:pt idx="4036">
                  <c:v>14.290000000000001</c:v>
                </c:pt>
                <c:pt idx="4037">
                  <c:v>14.290000000000001</c:v>
                </c:pt>
                <c:pt idx="4038">
                  <c:v>14.290000000000001</c:v>
                </c:pt>
                <c:pt idx="4039">
                  <c:v>14.290000000000001</c:v>
                </c:pt>
                <c:pt idx="4040">
                  <c:v>14</c:v>
                </c:pt>
                <c:pt idx="4041">
                  <c:v>13.71</c:v>
                </c:pt>
                <c:pt idx="4042">
                  <c:v>13.71</c:v>
                </c:pt>
                <c:pt idx="4043">
                  <c:v>13.42</c:v>
                </c:pt>
                <c:pt idx="4044">
                  <c:v>13.42</c:v>
                </c:pt>
                <c:pt idx="4045">
                  <c:v>13.13</c:v>
                </c:pt>
                <c:pt idx="4046">
                  <c:v>12.84</c:v>
                </c:pt>
                <c:pt idx="4047">
                  <c:v>12.56</c:v>
                </c:pt>
                <c:pt idx="4048">
                  <c:v>12.56</c:v>
                </c:pt>
                <c:pt idx="4049">
                  <c:v>12.270000000000001</c:v>
                </c:pt>
                <c:pt idx="4050">
                  <c:v>12.270000000000001</c:v>
                </c:pt>
              </c:numCache>
            </c:numRef>
          </c:yVal>
          <c:smooth val="1"/>
        </c:ser>
        <c:ser>
          <c:idx val="6"/>
          <c:order val="2"/>
          <c:tx>
            <c:v>Hangman Mouth</c:v>
          </c:tx>
          <c:spPr>
            <a:ln w="12700">
              <a:solidFill>
                <a:schemeClr val="tx2"/>
              </a:solidFill>
            </a:ln>
          </c:spPr>
          <c:marker>
            <c:symbol val="none"/>
          </c:marker>
          <c:xVal>
            <c:numRef>
              <c:f>'Hangman Mouth'!$A$1:$A$4522</c:f>
              <c:numCache>
                <c:formatCode>m/d/yyyy</c:formatCode>
                <c:ptCount val="4522"/>
                <c:pt idx="0">
                  <c:v>42165.416666666664</c:v>
                </c:pt>
                <c:pt idx="1">
                  <c:v>42165.458333333336</c:v>
                </c:pt>
                <c:pt idx="2">
                  <c:v>42165.5</c:v>
                </c:pt>
                <c:pt idx="3">
                  <c:v>42165.541666666664</c:v>
                </c:pt>
                <c:pt idx="4">
                  <c:v>42165.583333333336</c:v>
                </c:pt>
                <c:pt idx="5">
                  <c:v>42165.625</c:v>
                </c:pt>
                <c:pt idx="6">
                  <c:v>42165.666666666664</c:v>
                </c:pt>
                <c:pt idx="7">
                  <c:v>42165.708333333336</c:v>
                </c:pt>
                <c:pt idx="8">
                  <c:v>42165.75</c:v>
                </c:pt>
                <c:pt idx="9">
                  <c:v>42165.791666666664</c:v>
                </c:pt>
                <c:pt idx="10">
                  <c:v>42165.833333333336</c:v>
                </c:pt>
                <c:pt idx="11">
                  <c:v>42165.875</c:v>
                </c:pt>
                <c:pt idx="12">
                  <c:v>42165.916666666664</c:v>
                </c:pt>
                <c:pt idx="13">
                  <c:v>42165.958333333336</c:v>
                </c:pt>
                <c:pt idx="14">
                  <c:v>42166</c:v>
                </c:pt>
                <c:pt idx="15">
                  <c:v>42166.041666666664</c:v>
                </c:pt>
                <c:pt idx="16">
                  <c:v>42166.083333333336</c:v>
                </c:pt>
                <c:pt idx="17">
                  <c:v>42166.125</c:v>
                </c:pt>
                <c:pt idx="18">
                  <c:v>42166.166666666664</c:v>
                </c:pt>
                <c:pt idx="19">
                  <c:v>42166.208333333336</c:v>
                </c:pt>
                <c:pt idx="20">
                  <c:v>42166.25</c:v>
                </c:pt>
                <c:pt idx="21">
                  <c:v>42166.291666666664</c:v>
                </c:pt>
                <c:pt idx="22">
                  <c:v>42166.333333333336</c:v>
                </c:pt>
                <c:pt idx="23">
                  <c:v>42166.375</c:v>
                </c:pt>
                <c:pt idx="24">
                  <c:v>42166.416666666664</c:v>
                </c:pt>
                <c:pt idx="25">
                  <c:v>42166.458333333336</c:v>
                </c:pt>
                <c:pt idx="26">
                  <c:v>42166.5</c:v>
                </c:pt>
                <c:pt idx="27">
                  <c:v>42166.541666666664</c:v>
                </c:pt>
                <c:pt idx="28">
                  <c:v>42166.583333333336</c:v>
                </c:pt>
                <c:pt idx="29">
                  <c:v>42166.625</c:v>
                </c:pt>
                <c:pt idx="30">
                  <c:v>42166.666666666664</c:v>
                </c:pt>
                <c:pt idx="31">
                  <c:v>42166.708333333336</c:v>
                </c:pt>
                <c:pt idx="32">
                  <c:v>42166.75</c:v>
                </c:pt>
                <c:pt idx="33">
                  <c:v>42166.791666666664</c:v>
                </c:pt>
                <c:pt idx="34">
                  <c:v>42166.833333333336</c:v>
                </c:pt>
                <c:pt idx="35">
                  <c:v>42166.875</c:v>
                </c:pt>
                <c:pt idx="36">
                  <c:v>42166.916666666664</c:v>
                </c:pt>
                <c:pt idx="37">
                  <c:v>42166.958333333336</c:v>
                </c:pt>
                <c:pt idx="38">
                  <c:v>42167</c:v>
                </c:pt>
                <c:pt idx="39">
                  <c:v>42167.041666666664</c:v>
                </c:pt>
                <c:pt idx="40">
                  <c:v>42167.083333333336</c:v>
                </c:pt>
                <c:pt idx="41">
                  <c:v>42167.125</c:v>
                </c:pt>
                <c:pt idx="42">
                  <c:v>42167.166666666664</c:v>
                </c:pt>
                <c:pt idx="43">
                  <c:v>42167.208333333336</c:v>
                </c:pt>
                <c:pt idx="44">
                  <c:v>42167.25</c:v>
                </c:pt>
                <c:pt idx="45">
                  <c:v>42167.291666666664</c:v>
                </c:pt>
                <c:pt idx="46">
                  <c:v>42167.333333333336</c:v>
                </c:pt>
                <c:pt idx="47">
                  <c:v>42167.375</c:v>
                </c:pt>
                <c:pt idx="48">
                  <c:v>42167.416666666664</c:v>
                </c:pt>
                <c:pt idx="49">
                  <c:v>42167.458333333336</c:v>
                </c:pt>
                <c:pt idx="50">
                  <c:v>42167.5</c:v>
                </c:pt>
                <c:pt idx="51">
                  <c:v>42167.541666666664</c:v>
                </c:pt>
                <c:pt idx="52">
                  <c:v>42167.583333333336</c:v>
                </c:pt>
                <c:pt idx="53">
                  <c:v>42167.625</c:v>
                </c:pt>
                <c:pt idx="54">
                  <c:v>42167.666666666664</c:v>
                </c:pt>
                <c:pt idx="55">
                  <c:v>42167.708333333336</c:v>
                </c:pt>
                <c:pt idx="56">
                  <c:v>42167.75</c:v>
                </c:pt>
                <c:pt idx="57">
                  <c:v>42167.791666666664</c:v>
                </c:pt>
                <c:pt idx="58">
                  <c:v>42167.833333333336</c:v>
                </c:pt>
                <c:pt idx="59">
                  <c:v>42167.875</c:v>
                </c:pt>
                <c:pt idx="60">
                  <c:v>42167.916666666664</c:v>
                </c:pt>
                <c:pt idx="61">
                  <c:v>42167.958333333336</c:v>
                </c:pt>
                <c:pt idx="62">
                  <c:v>42168</c:v>
                </c:pt>
                <c:pt idx="63">
                  <c:v>42168.041666666664</c:v>
                </c:pt>
                <c:pt idx="64">
                  <c:v>42168.083333333336</c:v>
                </c:pt>
                <c:pt idx="65">
                  <c:v>42168.125</c:v>
                </c:pt>
                <c:pt idx="66">
                  <c:v>42168.166666666664</c:v>
                </c:pt>
                <c:pt idx="67">
                  <c:v>42168.208333333336</c:v>
                </c:pt>
                <c:pt idx="68">
                  <c:v>42168.25</c:v>
                </c:pt>
                <c:pt idx="69">
                  <c:v>42168.291666666664</c:v>
                </c:pt>
                <c:pt idx="70">
                  <c:v>42168.333333333336</c:v>
                </c:pt>
                <c:pt idx="71">
                  <c:v>42168.375</c:v>
                </c:pt>
                <c:pt idx="72">
                  <c:v>42168.416666666664</c:v>
                </c:pt>
                <c:pt idx="73">
                  <c:v>42168.458333333336</c:v>
                </c:pt>
                <c:pt idx="74">
                  <c:v>42168.5</c:v>
                </c:pt>
                <c:pt idx="75">
                  <c:v>42168.541666666664</c:v>
                </c:pt>
                <c:pt idx="76">
                  <c:v>42168.583333333336</c:v>
                </c:pt>
                <c:pt idx="77">
                  <c:v>42168.625</c:v>
                </c:pt>
                <c:pt idx="78">
                  <c:v>42168.666666666664</c:v>
                </c:pt>
                <c:pt idx="79">
                  <c:v>42168.708333333336</c:v>
                </c:pt>
                <c:pt idx="80">
                  <c:v>42168.75</c:v>
                </c:pt>
                <c:pt idx="81">
                  <c:v>42168.791666666664</c:v>
                </c:pt>
                <c:pt idx="82">
                  <c:v>42168.833333333336</c:v>
                </c:pt>
                <c:pt idx="83">
                  <c:v>42168.875</c:v>
                </c:pt>
                <c:pt idx="84">
                  <c:v>42168.916666666664</c:v>
                </c:pt>
                <c:pt idx="85">
                  <c:v>42168.958333333336</c:v>
                </c:pt>
                <c:pt idx="86">
                  <c:v>42169</c:v>
                </c:pt>
                <c:pt idx="87">
                  <c:v>42169.041666666664</c:v>
                </c:pt>
                <c:pt idx="88">
                  <c:v>42169.083333333336</c:v>
                </c:pt>
                <c:pt idx="89">
                  <c:v>42169.125</c:v>
                </c:pt>
                <c:pt idx="90">
                  <c:v>42169.166666666664</c:v>
                </c:pt>
                <c:pt idx="91">
                  <c:v>42169.208333333336</c:v>
                </c:pt>
                <c:pt idx="92">
                  <c:v>42169.25</c:v>
                </c:pt>
                <c:pt idx="93">
                  <c:v>42169.291666666664</c:v>
                </c:pt>
                <c:pt idx="94">
                  <c:v>42169.333333333336</c:v>
                </c:pt>
                <c:pt idx="95">
                  <c:v>42169.375</c:v>
                </c:pt>
                <c:pt idx="96">
                  <c:v>42169.416666666664</c:v>
                </c:pt>
                <c:pt idx="97">
                  <c:v>42169.458333333336</c:v>
                </c:pt>
                <c:pt idx="98">
                  <c:v>42169.5</c:v>
                </c:pt>
                <c:pt idx="99">
                  <c:v>42169.541666666664</c:v>
                </c:pt>
                <c:pt idx="100">
                  <c:v>42169.583333333336</c:v>
                </c:pt>
                <c:pt idx="101">
                  <c:v>42169.625</c:v>
                </c:pt>
                <c:pt idx="102">
                  <c:v>42169.666666666664</c:v>
                </c:pt>
                <c:pt idx="103">
                  <c:v>42169.708333333336</c:v>
                </c:pt>
                <c:pt idx="104">
                  <c:v>42169.75</c:v>
                </c:pt>
                <c:pt idx="105">
                  <c:v>42169.791666666664</c:v>
                </c:pt>
                <c:pt idx="106">
                  <c:v>42169.833333333336</c:v>
                </c:pt>
                <c:pt idx="107">
                  <c:v>42169.875</c:v>
                </c:pt>
                <c:pt idx="108">
                  <c:v>42169.916666666664</c:v>
                </c:pt>
                <c:pt idx="109">
                  <c:v>42169.958333333336</c:v>
                </c:pt>
                <c:pt idx="110">
                  <c:v>42170</c:v>
                </c:pt>
                <c:pt idx="111">
                  <c:v>42170.041666666664</c:v>
                </c:pt>
                <c:pt idx="112">
                  <c:v>42170.083333333336</c:v>
                </c:pt>
                <c:pt idx="113">
                  <c:v>42170.125</c:v>
                </c:pt>
                <c:pt idx="114">
                  <c:v>42170.166666666664</c:v>
                </c:pt>
                <c:pt idx="115">
                  <c:v>42170.208333333336</c:v>
                </c:pt>
                <c:pt idx="116">
                  <c:v>42170.25</c:v>
                </c:pt>
                <c:pt idx="117">
                  <c:v>42170.291666666664</c:v>
                </c:pt>
                <c:pt idx="118">
                  <c:v>42170.333333333336</c:v>
                </c:pt>
                <c:pt idx="119">
                  <c:v>42170.375</c:v>
                </c:pt>
                <c:pt idx="120">
                  <c:v>42170.416666666664</c:v>
                </c:pt>
                <c:pt idx="121">
                  <c:v>42170.458333333336</c:v>
                </c:pt>
                <c:pt idx="122">
                  <c:v>42170.5</c:v>
                </c:pt>
                <c:pt idx="123">
                  <c:v>42170.541666666664</c:v>
                </c:pt>
                <c:pt idx="124">
                  <c:v>42170.583333333336</c:v>
                </c:pt>
                <c:pt idx="125">
                  <c:v>42170.625</c:v>
                </c:pt>
                <c:pt idx="126">
                  <c:v>42170.666666666664</c:v>
                </c:pt>
                <c:pt idx="127">
                  <c:v>42170.708333333336</c:v>
                </c:pt>
                <c:pt idx="128">
                  <c:v>42170.75</c:v>
                </c:pt>
                <c:pt idx="129">
                  <c:v>42170.791666666664</c:v>
                </c:pt>
                <c:pt idx="130">
                  <c:v>42170.833333333336</c:v>
                </c:pt>
                <c:pt idx="131">
                  <c:v>42170.875</c:v>
                </c:pt>
                <c:pt idx="132">
                  <c:v>42170.916666666664</c:v>
                </c:pt>
                <c:pt idx="133">
                  <c:v>42170.958333333336</c:v>
                </c:pt>
                <c:pt idx="134">
                  <c:v>42171</c:v>
                </c:pt>
                <c:pt idx="135">
                  <c:v>42171.041666666664</c:v>
                </c:pt>
                <c:pt idx="136">
                  <c:v>42171.083333333336</c:v>
                </c:pt>
                <c:pt idx="137">
                  <c:v>42171.125</c:v>
                </c:pt>
                <c:pt idx="138">
                  <c:v>42171.166666666664</c:v>
                </c:pt>
                <c:pt idx="139">
                  <c:v>42171.208333333336</c:v>
                </c:pt>
                <c:pt idx="140">
                  <c:v>42171.25</c:v>
                </c:pt>
                <c:pt idx="141">
                  <c:v>42171.291666666664</c:v>
                </c:pt>
                <c:pt idx="142">
                  <c:v>42171.333333333336</c:v>
                </c:pt>
                <c:pt idx="143">
                  <c:v>42171.375</c:v>
                </c:pt>
                <c:pt idx="144">
                  <c:v>42171.416666666664</c:v>
                </c:pt>
                <c:pt idx="145">
                  <c:v>42171.458333333336</c:v>
                </c:pt>
                <c:pt idx="146">
                  <c:v>42171.5</c:v>
                </c:pt>
                <c:pt idx="147">
                  <c:v>42171.541666666664</c:v>
                </c:pt>
                <c:pt idx="148">
                  <c:v>42171.583333333336</c:v>
                </c:pt>
                <c:pt idx="149">
                  <c:v>42171.625</c:v>
                </c:pt>
                <c:pt idx="150">
                  <c:v>42171.666666666664</c:v>
                </c:pt>
                <c:pt idx="151">
                  <c:v>42171.708333333336</c:v>
                </c:pt>
                <c:pt idx="152">
                  <c:v>42171.75</c:v>
                </c:pt>
                <c:pt idx="153">
                  <c:v>42171.791666666664</c:v>
                </c:pt>
                <c:pt idx="154">
                  <c:v>42171.833333333336</c:v>
                </c:pt>
                <c:pt idx="155">
                  <c:v>42171.875</c:v>
                </c:pt>
                <c:pt idx="156">
                  <c:v>42171.916666666664</c:v>
                </c:pt>
                <c:pt idx="157">
                  <c:v>42171.958333333336</c:v>
                </c:pt>
                <c:pt idx="158">
                  <c:v>42172</c:v>
                </c:pt>
                <c:pt idx="159">
                  <c:v>42172.041666666664</c:v>
                </c:pt>
                <c:pt idx="160">
                  <c:v>42172.083333333336</c:v>
                </c:pt>
                <c:pt idx="161">
                  <c:v>42172.125</c:v>
                </c:pt>
                <c:pt idx="162">
                  <c:v>42172.166666666664</c:v>
                </c:pt>
                <c:pt idx="163">
                  <c:v>42172.208333333336</c:v>
                </c:pt>
                <c:pt idx="164">
                  <c:v>42172.25</c:v>
                </c:pt>
                <c:pt idx="165">
                  <c:v>42172.291666666664</c:v>
                </c:pt>
                <c:pt idx="166">
                  <c:v>42172.333333333336</c:v>
                </c:pt>
                <c:pt idx="167">
                  <c:v>42172.375</c:v>
                </c:pt>
                <c:pt idx="168">
                  <c:v>42172.416666666664</c:v>
                </c:pt>
                <c:pt idx="169">
                  <c:v>42172.458333333336</c:v>
                </c:pt>
                <c:pt idx="170">
                  <c:v>42172.5</c:v>
                </c:pt>
                <c:pt idx="171">
                  <c:v>42172.541666666664</c:v>
                </c:pt>
                <c:pt idx="172">
                  <c:v>42172.583333333336</c:v>
                </c:pt>
                <c:pt idx="173">
                  <c:v>42172.625</c:v>
                </c:pt>
                <c:pt idx="174">
                  <c:v>42172.666666666664</c:v>
                </c:pt>
                <c:pt idx="175">
                  <c:v>42172.708333333336</c:v>
                </c:pt>
                <c:pt idx="176">
                  <c:v>42172.75</c:v>
                </c:pt>
                <c:pt idx="177">
                  <c:v>42172.791666666664</c:v>
                </c:pt>
                <c:pt idx="178">
                  <c:v>42172.833333333336</c:v>
                </c:pt>
                <c:pt idx="179">
                  <c:v>42172.875</c:v>
                </c:pt>
                <c:pt idx="180">
                  <c:v>42172.916666666664</c:v>
                </c:pt>
                <c:pt idx="181">
                  <c:v>42172.958333333336</c:v>
                </c:pt>
                <c:pt idx="182">
                  <c:v>42173</c:v>
                </c:pt>
                <c:pt idx="183">
                  <c:v>42173.041666666664</c:v>
                </c:pt>
                <c:pt idx="184">
                  <c:v>42173.083333333336</c:v>
                </c:pt>
                <c:pt idx="185">
                  <c:v>42173.125</c:v>
                </c:pt>
                <c:pt idx="186">
                  <c:v>42173.166666666664</c:v>
                </c:pt>
                <c:pt idx="187">
                  <c:v>42173.208333333336</c:v>
                </c:pt>
                <c:pt idx="188">
                  <c:v>42173.25</c:v>
                </c:pt>
                <c:pt idx="189">
                  <c:v>42173.291666666664</c:v>
                </c:pt>
                <c:pt idx="190">
                  <c:v>42173.333333333336</c:v>
                </c:pt>
                <c:pt idx="191">
                  <c:v>42173.375</c:v>
                </c:pt>
                <c:pt idx="192">
                  <c:v>42173.416666666664</c:v>
                </c:pt>
                <c:pt idx="193">
                  <c:v>42173.458333333336</c:v>
                </c:pt>
                <c:pt idx="194">
                  <c:v>42173.5</c:v>
                </c:pt>
                <c:pt idx="195">
                  <c:v>42173.541666666664</c:v>
                </c:pt>
                <c:pt idx="196">
                  <c:v>42173.583333333336</c:v>
                </c:pt>
                <c:pt idx="197">
                  <c:v>42173.625</c:v>
                </c:pt>
                <c:pt idx="198">
                  <c:v>42173.666666666664</c:v>
                </c:pt>
                <c:pt idx="199">
                  <c:v>42173.708333333336</c:v>
                </c:pt>
                <c:pt idx="200">
                  <c:v>42173.75</c:v>
                </c:pt>
                <c:pt idx="201">
                  <c:v>42173.791666666664</c:v>
                </c:pt>
                <c:pt idx="202">
                  <c:v>42173.833333333336</c:v>
                </c:pt>
                <c:pt idx="203">
                  <c:v>42173.875</c:v>
                </c:pt>
                <c:pt idx="204">
                  <c:v>42173.916666666664</c:v>
                </c:pt>
                <c:pt idx="205">
                  <c:v>42173.958333333336</c:v>
                </c:pt>
                <c:pt idx="206">
                  <c:v>42174</c:v>
                </c:pt>
                <c:pt idx="207">
                  <c:v>42174.041666666664</c:v>
                </c:pt>
                <c:pt idx="208">
                  <c:v>42174.083333333336</c:v>
                </c:pt>
                <c:pt idx="209">
                  <c:v>42174.125</c:v>
                </c:pt>
                <c:pt idx="210">
                  <c:v>42174.166666666664</c:v>
                </c:pt>
                <c:pt idx="211">
                  <c:v>42174.208333333336</c:v>
                </c:pt>
                <c:pt idx="212">
                  <c:v>42174.25</c:v>
                </c:pt>
                <c:pt idx="213">
                  <c:v>42174.291666666664</c:v>
                </c:pt>
                <c:pt idx="214">
                  <c:v>42174.333333333336</c:v>
                </c:pt>
                <c:pt idx="215">
                  <c:v>42174.375</c:v>
                </c:pt>
                <c:pt idx="216">
                  <c:v>42174.416666666664</c:v>
                </c:pt>
                <c:pt idx="217">
                  <c:v>42174.458333333336</c:v>
                </c:pt>
                <c:pt idx="218">
                  <c:v>42174.5</c:v>
                </c:pt>
                <c:pt idx="219">
                  <c:v>42174.541666666664</c:v>
                </c:pt>
                <c:pt idx="220">
                  <c:v>42174.583333333336</c:v>
                </c:pt>
                <c:pt idx="221">
                  <c:v>42174.625</c:v>
                </c:pt>
                <c:pt idx="222">
                  <c:v>42174.666666666664</c:v>
                </c:pt>
                <c:pt idx="223">
                  <c:v>42174.708333333336</c:v>
                </c:pt>
                <c:pt idx="224">
                  <c:v>42174.75</c:v>
                </c:pt>
                <c:pt idx="225">
                  <c:v>42174.791666666664</c:v>
                </c:pt>
                <c:pt idx="226">
                  <c:v>42174.833333333336</c:v>
                </c:pt>
                <c:pt idx="227">
                  <c:v>42174.875</c:v>
                </c:pt>
                <c:pt idx="228">
                  <c:v>42174.916666666664</c:v>
                </c:pt>
                <c:pt idx="229">
                  <c:v>42174.958333333336</c:v>
                </c:pt>
                <c:pt idx="230">
                  <c:v>42175</c:v>
                </c:pt>
                <c:pt idx="231">
                  <c:v>42175.041666666664</c:v>
                </c:pt>
                <c:pt idx="232">
                  <c:v>42175.083333333336</c:v>
                </c:pt>
                <c:pt idx="233">
                  <c:v>42175.125</c:v>
                </c:pt>
                <c:pt idx="234">
                  <c:v>42175.166666666664</c:v>
                </c:pt>
                <c:pt idx="235">
                  <c:v>42175.208333333336</c:v>
                </c:pt>
                <c:pt idx="236">
                  <c:v>42175.25</c:v>
                </c:pt>
                <c:pt idx="237">
                  <c:v>42175.291666666664</c:v>
                </c:pt>
                <c:pt idx="238">
                  <c:v>42175.333333333336</c:v>
                </c:pt>
                <c:pt idx="239">
                  <c:v>42175.375</c:v>
                </c:pt>
                <c:pt idx="240">
                  <c:v>42175.416666666664</c:v>
                </c:pt>
                <c:pt idx="241">
                  <c:v>42175.458333333336</c:v>
                </c:pt>
                <c:pt idx="242">
                  <c:v>42175.5</c:v>
                </c:pt>
                <c:pt idx="243">
                  <c:v>42175.541666666664</c:v>
                </c:pt>
                <c:pt idx="244">
                  <c:v>42175.583333333336</c:v>
                </c:pt>
                <c:pt idx="245">
                  <c:v>42175.625</c:v>
                </c:pt>
                <c:pt idx="246">
                  <c:v>42175.666666666664</c:v>
                </c:pt>
                <c:pt idx="247">
                  <c:v>42175.708333333336</c:v>
                </c:pt>
                <c:pt idx="248">
                  <c:v>42175.75</c:v>
                </c:pt>
                <c:pt idx="249">
                  <c:v>42175.791666666664</c:v>
                </c:pt>
                <c:pt idx="250">
                  <c:v>42175.833333333336</c:v>
                </c:pt>
                <c:pt idx="251">
                  <c:v>42175.875</c:v>
                </c:pt>
                <c:pt idx="252">
                  <c:v>42175.916666666664</c:v>
                </c:pt>
                <c:pt idx="253">
                  <c:v>42175.958333333336</c:v>
                </c:pt>
                <c:pt idx="254">
                  <c:v>42176</c:v>
                </c:pt>
                <c:pt idx="255">
                  <c:v>42176.041666666664</c:v>
                </c:pt>
                <c:pt idx="256">
                  <c:v>42176.083333333336</c:v>
                </c:pt>
                <c:pt idx="257">
                  <c:v>42176.125</c:v>
                </c:pt>
                <c:pt idx="258">
                  <c:v>42176.166666666664</c:v>
                </c:pt>
                <c:pt idx="259">
                  <c:v>42176.208333333336</c:v>
                </c:pt>
                <c:pt idx="260">
                  <c:v>42176.25</c:v>
                </c:pt>
                <c:pt idx="261">
                  <c:v>42176.291666666664</c:v>
                </c:pt>
                <c:pt idx="262">
                  <c:v>42176.333333333336</c:v>
                </c:pt>
                <c:pt idx="263">
                  <c:v>42176.375</c:v>
                </c:pt>
                <c:pt idx="264">
                  <c:v>42176.416666666664</c:v>
                </c:pt>
                <c:pt idx="265">
                  <c:v>42176.458333333336</c:v>
                </c:pt>
                <c:pt idx="266">
                  <c:v>42176.5</c:v>
                </c:pt>
                <c:pt idx="267">
                  <c:v>42176.541666666664</c:v>
                </c:pt>
                <c:pt idx="268">
                  <c:v>42176.583333333336</c:v>
                </c:pt>
                <c:pt idx="269">
                  <c:v>42176.625</c:v>
                </c:pt>
                <c:pt idx="270">
                  <c:v>42176.666666666664</c:v>
                </c:pt>
                <c:pt idx="271">
                  <c:v>42176.708333333336</c:v>
                </c:pt>
                <c:pt idx="272">
                  <c:v>42176.75</c:v>
                </c:pt>
                <c:pt idx="273">
                  <c:v>42176.791666666664</c:v>
                </c:pt>
                <c:pt idx="274">
                  <c:v>42176.833333333336</c:v>
                </c:pt>
                <c:pt idx="275">
                  <c:v>42176.875</c:v>
                </c:pt>
                <c:pt idx="276">
                  <c:v>42176.916666666664</c:v>
                </c:pt>
                <c:pt idx="277">
                  <c:v>42176.958333333336</c:v>
                </c:pt>
                <c:pt idx="278">
                  <c:v>42177</c:v>
                </c:pt>
                <c:pt idx="279">
                  <c:v>42177.041666666664</c:v>
                </c:pt>
                <c:pt idx="280">
                  <c:v>42177.083333333336</c:v>
                </c:pt>
                <c:pt idx="281">
                  <c:v>42177.125</c:v>
                </c:pt>
                <c:pt idx="282">
                  <c:v>42177.166666666664</c:v>
                </c:pt>
                <c:pt idx="283">
                  <c:v>42177.208333333336</c:v>
                </c:pt>
                <c:pt idx="284">
                  <c:v>42177.25</c:v>
                </c:pt>
                <c:pt idx="285">
                  <c:v>42177.291666666664</c:v>
                </c:pt>
                <c:pt idx="286">
                  <c:v>42177.333333333336</c:v>
                </c:pt>
                <c:pt idx="287">
                  <c:v>42177.375</c:v>
                </c:pt>
                <c:pt idx="288">
                  <c:v>42177.416666666664</c:v>
                </c:pt>
                <c:pt idx="289">
                  <c:v>42177.458333333336</c:v>
                </c:pt>
                <c:pt idx="290">
                  <c:v>42177.5</c:v>
                </c:pt>
                <c:pt idx="291">
                  <c:v>42177.541666666664</c:v>
                </c:pt>
                <c:pt idx="292">
                  <c:v>42177.583333333336</c:v>
                </c:pt>
                <c:pt idx="293">
                  <c:v>42177.625</c:v>
                </c:pt>
                <c:pt idx="294">
                  <c:v>42177.666666666664</c:v>
                </c:pt>
                <c:pt idx="295">
                  <c:v>42177.708333333336</c:v>
                </c:pt>
                <c:pt idx="296">
                  <c:v>42177.75</c:v>
                </c:pt>
                <c:pt idx="297">
                  <c:v>42177.791666666664</c:v>
                </c:pt>
                <c:pt idx="298">
                  <c:v>42177.833333333336</c:v>
                </c:pt>
                <c:pt idx="299">
                  <c:v>42177.875</c:v>
                </c:pt>
                <c:pt idx="300">
                  <c:v>42177.916666666664</c:v>
                </c:pt>
                <c:pt idx="301">
                  <c:v>42177.958333333336</c:v>
                </c:pt>
                <c:pt idx="302">
                  <c:v>42178</c:v>
                </c:pt>
                <c:pt idx="303">
                  <c:v>42178.041666666664</c:v>
                </c:pt>
                <c:pt idx="304">
                  <c:v>42178.083333333336</c:v>
                </c:pt>
                <c:pt idx="305">
                  <c:v>42178.125</c:v>
                </c:pt>
                <c:pt idx="306">
                  <c:v>42178.166666666664</c:v>
                </c:pt>
                <c:pt idx="307">
                  <c:v>42178.208333333336</c:v>
                </c:pt>
                <c:pt idx="308">
                  <c:v>42178.25</c:v>
                </c:pt>
                <c:pt idx="309">
                  <c:v>42178.291666666664</c:v>
                </c:pt>
                <c:pt idx="310">
                  <c:v>42178.333333333336</c:v>
                </c:pt>
                <c:pt idx="311">
                  <c:v>42178.375</c:v>
                </c:pt>
                <c:pt idx="312">
                  <c:v>42178.416666666664</c:v>
                </c:pt>
                <c:pt idx="313">
                  <c:v>42178.458333333336</c:v>
                </c:pt>
                <c:pt idx="314">
                  <c:v>42178.5</c:v>
                </c:pt>
                <c:pt idx="315">
                  <c:v>42178.541666666664</c:v>
                </c:pt>
                <c:pt idx="316">
                  <c:v>42178.583333333336</c:v>
                </c:pt>
                <c:pt idx="317">
                  <c:v>42178.625</c:v>
                </c:pt>
                <c:pt idx="318">
                  <c:v>42178.666666666664</c:v>
                </c:pt>
                <c:pt idx="319">
                  <c:v>42178.708333333336</c:v>
                </c:pt>
                <c:pt idx="320">
                  <c:v>42178.75</c:v>
                </c:pt>
                <c:pt idx="321">
                  <c:v>42178.791666666664</c:v>
                </c:pt>
                <c:pt idx="322">
                  <c:v>42178.833333333336</c:v>
                </c:pt>
                <c:pt idx="323">
                  <c:v>42178.875</c:v>
                </c:pt>
                <c:pt idx="324">
                  <c:v>42178.916666666664</c:v>
                </c:pt>
                <c:pt idx="325">
                  <c:v>42178.958333333336</c:v>
                </c:pt>
                <c:pt idx="326">
                  <c:v>42179</c:v>
                </c:pt>
                <c:pt idx="327">
                  <c:v>42179.041666666664</c:v>
                </c:pt>
                <c:pt idx="328">
                  <c:v>42179.083333333336</c:v>
                </c:pt>
                <c:pt idx="329">
                  <c:v>42179.125</c:v>
                </c:pt>
                <c:pt idx="330">
                  <c:v>42179.166666666664</c:v>
                </c:pt>
                <c:pt idx="331">
                  <c:v>42179.208333333336</c:v>
                </c:pt>
                <c:pt idx="332">
                  <c:v>42179.25</c:v>
                </c:pt>
                <c:pt idx="333">
                  <c:v>42179.291666666664</c:v>
                </c:pt>
                <c:pt idx="334">
                  <c:v>42179.333333333336</c:v>
                </c:pt>
                <c:pt idx="335">
                  <c:v>42179.375</c:v>
                </c:pt>
                <c:pt idx="336">
                  <c:v>42179.416666666664</c:v>
                </c:pt>
                <c:pt idx="337">
                  <c:v>42179.458333333336</c:v>
                </c:pt>
                <c:pt idx="338">
                  <c:v>42179.5</c:v>
                </c:pt>
                <c:pt idx="339">
                  <c:v>42179.541666666664</c:v>
                </c:pt>
                <c:pt idx="340">
                  <c:v>42179.583333333336</c:v>
                </c:pt>
                <c:pt idx="341">
                  <c:v>42179.625</c:v>
                </c:pt>
                <c:pt idx="342">
                  <c:v>42179.666666666664</c:v>
                </c:pt>
                <c:pt idx="343">
                  <c:v>42179.708333333336</c:v>
                </c:pt>
                <c:pt idx="344">
                  <c:v>42179.75</c:v>
                </c:pt>
                <c:pt idx="345">
                  <c:v>42179.791666666664</c:v>
                </c:pt>
                <c:pt idx="346">
                  <c:v>42179.833333333336</c:v>
                </c:pt>
                <c:pt idx="347">
                  <c:v>42179.875</c:v>
                </c:pt>
                <c:pt idx="348">
                  <c:v>42179.916666666664</c:v>
                </c:pt>
                <c:pt idx="349">
                  <c:v>42179.958333333336</c:v>
                </c:pt>
                <c:pt idx="350">
                  <c:v>42180</c:v>
                </c:pt>
                <c:pt idx="351">
                  <c:v>42180.041666666664</c:v>
                </c:pt>
                <c:pt idx="352">
                  <c:v>42180.083333333336</c:v>
                </c:pt>
                <c:pt idx="353">
                  <c:v>42180.125</c:v>
                </c:pt>
                <c:pt idx="354">
                  <c:v>42180.166666666664</c:v>
                </c:pt>
                <c:pt idx="355">
                  <c:v>42180.208333333336</c:v>
                </c:pt>
                <c:pt idx="356">
                  <c:v>42180.25</c:v>
                </c:pt>
                <c:pt idx="357">
                  <c:v>42180.291666666664</c:v>
                </c:pt>
                <c:pt idx="358">
                  <c:v>42180.333333333336</c:v>
                </c:pt>
                <c:pt idx="359">
                  <c:v>42180.375</c:v>
                </c:pt>
                <c:pt idx="360">
                  <c:v>42180.416666666664</c:v>
                </c:pt>
                <c:pt idx="361">
                  <c:v>42180.458333333336</c:v>
                </c:pt>
                <c:pt idx="362">
                  <c:v>42180.5</c:v>
                </c:pt>
                <c:pt idx="363">
                  <c:v>42180.541666666664</c:v>
                </c:pt>
                <c:pt idx="364">
                  <c:v>42180.583333333336</c:v>
                </c:pt>
                <c:pt idx="365">
                  <c:v>42180.625</c:v>
                </c:pt>
                <c:pt idx="366">
                  <c:v>42180.666666666664</c:v>
                </c:pt>
                <c:pt idx="367">
                  <c:v>42180.708333333336</c:v>
                </c:pt>
                <c:pt idx="368">
                  <c:v>42180.75</c:v>
                </c:pt>
                <c:pt idx="369">
                  <c:v>42180.791666666664</c:v>
                </c:pt>
                <c:pt idx="370">
                  <c:v>42180.833333333336</c:v>
                </c:pt>
                <c:pt idx="371">
                  <c:v>42180.875</c:v>
                </c:pt>
                <c:pt idx="372">
                  <c:v>42180.916666666664</c:v>
                </c:pt>
                <c:pt idx="373">
                  <c:v>42180.958333333336</c:v>
                </c:pt>
                <c:pt idx="374">
                  <c:v>42181</c:v>
                </c:pt>
                <c:pt idx="375">
                  <c:v>42181.041666666664</c:v>
                </c:pt>
                <c:pt idx="376">
                  <c:v>42181.083333333336</c:v>
                </c:pt>
                <c:pt idx="377">
                  <c:v>42181.125</c:v>
                </c:pt>
                <c:pt idx="378">
                  <c:v>42181.166666666664</c:v>
                </c:pt>
                <c:pt idx="379">
                  <c:v>42181.208333333336</c:v>
                </c:pt>
                <c:pt idx="380">
                  <c:v>42181.25</c:v>
                </c:pt>
                <c:pt idx="381">
                  <c:v>42181.291666666664</c:v>
                </c:pt>
                <c:pt idx="382">
                  <c:v>42181.333333333336</c:v>
                </c:pt>
                <c:pt idx="383">
                  <c:v>42181.375</c:v>
                </c:pt>
                <c:pt idx="384">
                  <c:v>42181.416666666664</c:v>
                </c:pt>
                <c:pt idx="385">
                  <c:v>42181.458333333336</c:v>
                </c:pt>
                <c:pt idx="386">
                  <c:v>42181.5</c:v>
                </c:pt>
                <c:pt idx="387">
                  <c:v>42181.541666666664</c:v>
                </c:pt>
                <c:pt idx="388">
                  <c:v>42181.583333333336</c:v>
                </c:pt>
                <c:pt idx="389">
                  <c:v>42181.625</c:v>
                </c:pt>
                <c:pt idx="390">
                  <c:v>42181.666666666664</c:v>
                </c:pt>
                <c:pt idx="391">
                  <c:v>42181.708333333336</c:v>
                </c:pt>
                <c:pt idx="392">
                  <c:v>42181.75</c:v>
                </c:pt>
                <c:pt idx="393">
                  <c:v>42181.791666666664</c:v>
                </c:pt>
                <c:pt idx="394">
                  <c:v>42181.833333333336</c:v>
                </c:pt>
                <c:pt idx="395">
                  <c:v>42181.875</c:v>
                </c:pt>
                <c:pt idx="396">
                  <c:v>42181.916666666664</c:v>
                </c:pt>
                <c:pt idx="397">
                  <c:v>42181.958333333336</c:v>
                </c:pt>
                <c:pt idx="398">
                  <c:v>42182</c:v>
                </c:pt>
                <c:pt idx="399">
                  <c:v>42182.041666666664</c:v>
                </c:pt>
                <c:pt idx="400">
                  <c:v>42182.083333333336</c:v>
                </c:pt>
                <c:pt idx="401">
                  <c:v>42182.125</c:v>
                </c:pt>
                <c:pt idx="402">
                  <c:v>42182.166666666664</c:v>
                </c:pt>
                <c:pt idx="403">
                  <c:v>42182.208333333336</c:v>
                </c:pt>
                <c:pt idx="404">
                  <c:v>42182.25</c:v>
                </c:pt>
                <c:pt idx="405">
                  <c:v>42182.291666666664</c:v>
                </c:pt>
                <c:pt idx="406">
                  <c:v>42182.333333333336</c:v>
                </c:pt>
                <c:pt idx="407">
                  <c:v>42182.375</c:v>
                </c:pt>
                <c:pt idx="408">
                  <c:v>42182.416666666664</c:v>
                </c:pt>
                <c:pt idx="409">
                  <c:v>42182.458333333336</c:v>
                </c:pt>
                <c:pt idx="410">
                  <c:v>42182.5</c:v>
                </c:pt>
                <c:pt idx="411">
                  <c:v>42182.541666666664</c:v>
                </c:pt>
                <c:pt idx="412">
                  <c:v>42182.583333333336</c:v>
                </c:pt>
                <c:pt idx="413">
                  <c:v>42182.625</c:v>
                </c:pt>
                <c:pt idx="414">
                  <c:v>42182.666666666664</c:v>
                </c:pt>
                <c:pt idx="415">
                  <c:v>42182.708333333336</c:v>
                </c:pt>
                <c:pt idx="416">
                  <c:v>42182.75</c:v>
                </c:pt>
                <c:pt idx="417">
                  <c:v>42182.791666666664</c:v>
                </c:pt>
                <c:pt idx="418">
                  <c:v>42182.833333333336</c:v>
                </c:pt>
                <c:pt idx="419">
                  <c:v>42182.875</c:v>
                </c:pt>
                <c:pt idx="420">
                  <c:v>42182.916666666664</c:v>
                </c:pt>
                <c:pt idx="421">
                  <c:v>42182.958333333336</c:v>
                </c:pt>
                <c:pt idx="422">
                  <c:v>42183</c:v>
                </c:pt>
                <c:pt idx="423">
                  <c:v>42183.041666666664</c:v>
                </c:pt>
                <c:pt idx="424">
                  <c:v>42183.083333333336</c:v>
                </c:pt>
                <c:pt idx="425">
                  <c:v>42183.125</c:v>
                </c:pt>
                <c:pt idx="426">
                  <c:v>42183.166666666664</c:v>
                </c:pt>
                <c:pt idx="427">
                  <c:v>42183.208333333336</c:v>
                </c:pt>
                <c:pt idx="428">
                  <c:v>42183.25</c:v>
                </c:pt>
                <c:pt idx="429">
                  <c:v>42183.291666666664</c:v>
                </c:pt>
                <c:pt idx="430">
                  <c:v>42183.333333333336</c:v>
                </c:pt>
                <c:pt idx="431">
                  <c:v>42183.375</c:v>
                </c:pt>
                <c:pt idx="432">
                  <c:v>42183.416666666664</c:v>
                </c:pt>
                <c:pt idx="433">
                  <c:v>42183.458333333336</c:v>
                </c:pt>
                <c:pt idx="434">
                  <c:v>42183.5</c:v>
                </c:pt>
                <c:pt idx="435">
                  <c:v>42183.541666666664</c:v>
                </c:pt>
                <c:pt idx="436">
                  <c:v>42183.583333333336</c:v>
                </c:pt>
                <c:pt idx="437">
                  <c:v>42183.625</c:v>
                </c:pt>
                <c:pt idx="438">
                  <c:v>42183.666666666664</c:v>
                </c:pt>
                <c:pt idx="439">
                  <c:v>42183.708333333336</c:v>
                </c:pt>
                <c:pt idx="440">
                  <c:v>42183.75</c:v>
                </c:pt>
                <c:pt idx="441">
                  <c:v>42183.791666666664</c:v>
                </c:pt>
                <c:pt idx="442">
                  <c:v>42183.833333333336</c:v>
                </c:pt>
                <c:pt idx="443">
                  <c:v>42183.875</c:v>
                </c:pt>
                <c:pt idx="444">
                  <c:v>42183.916666666664</c:v>
                </c:pt>
                <c:pt idx="445">
                  <c:v>42183.958333333336</c:v>
                </c:pt>
                <c:pt idx="446">
                  <c:v>42184</c:v>
                </c:pt>
                <c:pt idx="447">
                  <c:v>42184.041666666664</c:v>
                </c:pt>
                <c:pt idx="448">
                  <c:v>42184.083333333336</c:v>
                </c:pt>
                <c:pt idx="449">
                  <c:v>42184.125</c:v>
                </c:pt>
                <c:pt idx="450">
                  <c:v>42184.166666666664</c:v>
                </c:pt>
                <c:pt idx="451">
                  <c:v>42184.208333333336</c:v>
                </c:pt>
                <c:pt idx="452">
                  <c:v>42184.25</c:v>
                </c:pt>
                <c:pt idx="453">
                  <c:v>42184.291666666664</c:v>
                </c:pt>
                <c:pt idx="454">
                  <c:v>42184.333333333336</c:v>
                </c:pt>
                <c:pt idx="455">
                  <c:v>42184.375</c:v>
                </c:pt>
                <c:pt idx="456">
                  <c:v>42184.416666666664</c:v>
                </c:pt>
                <c:pt idx="457">
                  <c:v>42184.458333333336</c:v>
                </c:pt>
                <c:pt idx="458">
                  <c:v>42184.5</c:v>
                </c:pt>
                <c:pt idx="459">
                  <c:v>42184.541666666664</c:v>
                </c:pt>
                <c:pt idx="460">
                  <c:v>42184.583333333336</c:v>
                </c:pt>
                <c:pt idx="461">
                  <c:v>42184.625</c:v>
                </c:pt>
                <c:pt idx="462">
                  <c:v>42184.666666666664</c:v>
                </c:pt>
                <c:pt idx="463">
                  <c:v>42184.708333333336</c:v>
                </c:pt>
                <c:pt idx="464">
                  <c:v>42184.75</c:v>
                </c:pt>
                <c:pt idx="465">
                  <c:v>42184.791666666664</c:v>
                </c:pt>
                <c:pt idx="466">
                  <c:v>42184.833333333336</c:v>
                </c:pt>
                <c:pt idx="467">
                  <c:v>42184.875</c:v>
                </c:pt>
                <c:pt idx="468">
                  <c:v>42184.916666666664</c:v>
                </c:pt>
                <c:pt idx="469">
                  <c:v>42184.958333333336</c:v>
                </c:pt>
                <c:pt idx="470">
                  <c:v>42185</c:v>
                </c:pt>
                <c:pt idx="471">
                  <c:v>42185.041666666664</c:v>
                </c:pt>
                <c:pt idx="472">
                  <c:v>42185.083333333336</c:v>
                </c:pt>
                <c:pt idx="473">
                  <c:v>42185.125</c:v>
                </c:pt>
                <c:pt idx="474">
                  <c:v>42185.166666666664</c:v>
                </c:pt>
                <c:pt idx="475">
                  <c:v>42185.208333333336</c:v>
                </c:pt>
                <c:pt idx="476">
                  <c:v>42185.25</c:v>
                </c:pt>
                <c:pt idx="477">
                  <c:v>42185.291666666664</c:v>
                </c:pt>
                <c:pt idx="478">
                  <c:v>42185.333333333336</c:v>
                </c:pt>
                <c:pt idx="479">
                  <c:v>42185.375</c:v>
                </c:pt>
                <c:pt idx="480">
                  <c:v>42185.416666666664</c:v>
                </c:pt>
                <c:pt idx="481">
                  <c:v>42185.458333333336</c:v>
                </c:pt>
                <c:pt idx="482">
                  <c:v>42185.5</c:v>
                </c:pt>
                <c:pt idx="483">
                  <c:v>42185.541666666664</c:v>
                </c:pt>
                <c:pt idx="484">
                  <c:v>42185.583333333336</c:v>
                </c:pt>
                <c:pt idx="485">
                  <c:v>42185.625</c:v>
                </c:pt>
                <c:pt idx="486">
                  <c:v>42185.666666666664</c:v>
                </c:pt>
                <c:pt idx="487">
                  <c:v>42185.708333333336</c:v>
                </c:pt>
                <c:pt idx="488">
                  <c:v>42185.75</c:v>
                </c:pt>
                <c:pt idx="489">
                  <c:v>42185.791666666664</c:v>
                </c:pt>
                <c:pt idx="490">
                  <c:v>42185.833333333336</c:v>
                </c:pt>
                <c:pt idx="491">
                  <c:v>42185.875</c:v>
                </c:pt>
                <c:pt idx="492">
                  <c:v>42185.916666666664</c:v>
                </c:pt>
                <c:pt idx="493">
                  <c:v>42185.958333333336</c:v>
                </c:pt>
                <c:pt idx="494">
                  <c:v>42186</c:v>
                </c:pt>
                <c:pt idx="495">
                  <c:v>42186.041666666664</c:v>
                </c:pt>
                <c:pt idx="496">
                  <c:v>42186.083333333336</c:v>
                </c:pt>
                <c:pt idx="497">
                  <c:v>42186.125</c:v>
                </c:pt>
                <c:pt idx="498">
                  <c:v>42186.166666666664</c:v>
                </c:pt>
                <c:pt idx="499">
                  <c:v>42186.208333333336</c:v>
                </c:pt>
                <c:pt idx="500">
                  <c:v>42186.25</c:v>
                </c:pt>
                <c:pt idx="501">
                  <c:v>42186.291666666664</c:v>
                </c:pt>
                <c:pt idx="502">
                  <c:v>42186.333333333336</c:v>
                </c:pt>
                <c:pt idx="503">
                  <c:v>42186.375</c:v>
                </c:pt>
                <c:pt idx="504">
                  <c:v>42186.416666666664</c:v>
                </c:pt>
                <c:pt idx="505">
                  <c:v>42186.458333333336</c:v>
                </c:pt>
                <c:pt idx="506">
                  <c:v>42186.5</c:v>
                </c:pt>
                <c:pt idx="507">
                  <c:v>42186.541666666664</c:v>
                </c:pt>
                <c:pt idx="508">
                  <c:v>42186.583333333336</c:v>
                </c:pt>
                <c:pt idx="509">
                  <c:v>42186.625</c:v>
                </c:pt>
                <c:pt idx="510">
                  <c:v>42186.666666666664</c:v>
                </c:pt>
                <c:pt idx="511">
                  <c:v>42186.708333333336</c:v>
                </c:pt>
                <c:pt idx="512">
                  <c:v>42186.75</c:v>
                </c:pt>
                <c:pt idx="513">
                  <c:v>42186.791666666664</c:v>
                </c:pt>
                <c:pt idx="514">
                  <c:v>42186.833333333336</c:v>
                </c:pt>
                <c:pt idx="515">
                  <c:v>42186.875</c:v>
                </c:pt>
                <c:pt idx="516">
                  <c:v>42186.916666666664</c:v>
                </c:pt>
                <c:pt idx="517">
                  <c:v>42186.958333333336</c:v>
                </c:pt>
                <c:pt idx="518">
                  <c:v>42187</c:v>
                </c:pt>
                <c:pt idx="519">
                  <c:v>42187.041666666664</c:v>
                </c:pt>
                <c:pt idx="520">
                  <c:v>42187.083333333336</c:v>
                </c:pt>
                <c:pt idx="521">
                  <c:v>42187.125</c:v>
                </c:pt>
                <c:pt idx="522">
                  <c:v>42187.166666666664</c:v>
                </c:pt>
                <c:pt idx="523">
                  <c:v>42187.208333333336</c:v>
                </c:pt>
                <c:pt idx="524">
                  <c:v>42187.25</c:v>
                </c:pt>
                <c:pt idx="525">
                  <c:v>42187.291666666664</c:v>
                </c:pt>
                <c:pt idx="526">
                  <c:v>42187.333333333336</c:v>
                </c:pt>
                <c:pt idx="527">
                  <c:v>42187.375</c:v>
                </c:pt>
                <c:pt idx="528">
                  <c:v>42187.416666666664</c:v>
                </c:pt>
                <c:pt idx="529">
                  <c:v>42187.458333333336</c:v>
                </c:pt>
                <c:pt idx="530">
                  <c:v>42187.5</c:v>
                </c:pt>
                <c:pt idx="531">
                  <c:v>42187.541666666664</c:v>
                </c:pt>
                <c:pt idx="532">
                  <c:v>42187.583333333336</c:v>
                </c:pt>
                <c:pt idx="533">
                  <c:v>42187.625</c:v>
                </c:pt>
                <c:pt idx="534">
                  <c:v>42187.666666666664</c:v>
                </c:pt>
                <c:pt idx="535">
                  <c:v>42187.708333333336</c:v>
                </c:pt>
                <c:pt idx="536">
                  <c:v>42187.75</c:v>
                </c:pt>
                <c:pt idx="537">
                  <c:v>42187.791666666664</c:v>
                </c:pt>
                <c:pt idx="538">
                  <c:v>42187.833333333336</c:v>
                </c:pt>
                <c:pt idx="539">
                  <c:v>42187.875</c:v>
                </c:pt>
                <c:pt idx="540">
                  <c:v>42187.916666666664</c:v>
                </c:pt>
                <c:pt idx="541">
                  <c:v>42187.958333333336</c:v>
                </c:pt>
                <c:pt idx="542">
                  <c:v>42188</c:v>
                </c:pt>
                <c:pt idx="543">
                  <c:v>42188.041666666664</c:v>
                </c:pt>
                <c:pt idx="544">
                  <c:v>42188.083333333336</c:v>
                </c:pt>
                <c:pt idx="545">
                  <c:v>42188.125</c:v>
                </c:pt>
                <c:pt idx="546">
                  <c:v>42188.166666666664</c:v>
                </c:pt>
                <c:pt idx="547">
                  <c:v>42188.208333333336</c:v>
                </c:pt>
                <c:pt idx="548">
                  <c:v>42188.25</c:v>
                </c:pt>
                <c:pt idx="549">
                  <c:v>42188.291666666664</c:v>
                </c:pt>
                <c:pt idx="550">
                  <c:v>42188.333333333336</c:v>
                </c:pt>
                <c:pt idx="551">
                  <c:v>42188.375</c:v>
                </c:pt>
                <c:pt idx="552">
                  <c:v>42188.416666666664</c:v>
                </c:pt>
                <c:pt idx="553">
                  <c:v>42188.458333333336</c:v>
                </c:pt>
                <c:pt idx="554">
                  <c:v>42188.5</c:v>
                </c:pt>
                <c:pt idx="555">
                  <c:v>42188.541666666664</c:v>
                </c:pt>
                <c:pt idx="556">
                  <c:v>42188.583333333336</c:v>
                </c:pt>
                <c:pt idx="557">
                  <c:v>42188.625</c:v>
                </c:pt>
                <c:pt idx="558">
                  <c:v>42188.666666666664</c:v>
                </c:pt>
                <c:pt idx="559">
                  <c:v>42188.708333333336</c:v>
                </c:pt>
                <c:pt idx="560">
                  <c:v>42188.75</c:v>
                </c:pt>
                <c:pt idx="561">
                  <c:v>42188.791666666664</c:v>
                </c:pt>
                <c:pt idx="562">
                  <c:v>42188.833333333336</c:v>
                </c:pt>
                <c:pt idx="563">
                  <c:v>42188.875</c:v>
                </c:pt>
                <c:pt idx="564">
                  <c:v>42188.916666666664</c:v>
                </c:pt>
                <c:pt idx="565">
                  <c:v>42188.958333333336</c:v>
                </c:pt>
                <c:pt idx="566">
                  <c:v>42189</c:v>
                </c:pt>
                <c:pt idx="567">
                  <c:v>42189.041666666664</c:v>
                </c:pt>
                <c:pt idx="568">
                  <c:v>42189.083333333336</c:v>
                </c:pt>
                <c:pt idx="569">
                  <c:v>42189.125</c:v>
                </c:pt>
                <c:pt idx="570">
                  <c:v>42189.166666666664</c:v>
                </c:pt>
                <c:pt idx="571">
                  <c:v>42189.208333333336</c:v>
                </c:pt>
                <c:pt idx="572">
                  <c:v>42189.25</c:v>
                </c:pt>
                <c:pt idx="573">
                  <c:v>42189.291666666664</c:v>
                </c:pt>
                <c:pt idx="574">
                  <c:v>42189.333333333336</c:v>
                </c:pt>
                <c:pt idx="575">
                  <c:v>42189.375</c:v>
                </c:pt>
                <c:pt idx="576">
                  <c:v>42189.416666666664</c:v>
                </c:pt>
                <c:pt idx="577">
                  <c:v>42189.458333333336</c:v>
                </c:pt>
                <c:pt idx="578">
                  <c:v>42189.5</c:v>
                </c:pt>
                <c:pt idx="579">
                  <c:v>42189.541666666664</c:v>
                </c:pt>
                <c:pt idx="580">
                  <c:v>42189.583333333336</c:v>
                </c:pt>
                <c:pt idx="581">
                  <c:v>42189.625</c:v>
                </c:pt>
                <c:pt idx="582">
                  <c:v>42189.666666666664</c:v>
                </c:pt>
                <c:pt idx="583">
                  <c:v>42189.708333333336</c:v>
                </c:pt>
                <c:pt idx="584">
                  <c:v>42189.75</c:v>
                </c:pt>
                <c:pt idx="585">
                  <c:v>42189.791666666664</c:v>
                </c:pt>
                <c:pt idx="586">
                  <c:v>42189.833333333336</c:v>
                </c:pt>
                <c:pt idx="587">
                  <c:v>42189.875</c:v>
                </c:pt>
                <c:pt idx="588">
                  <c:v>42189.916666666664</c:v>
                </c:pt>
                <c:pt idx="589">
                  <c:v>42189.958333333336</c:v>
                </c:pt>
                <c:pt idx="590">
                  <c:v>42190</c:v>
                </c:pt>
                <c:pt idx="591">
                  <c:v>42190.041666666664</c:v>
                </c:pt>
                <c:pt idx="592">
                  <c:v>42190.083333333336</c:v>
                </c:pt>
                <c:pt idx="593">
                  <c:v>42190.125</c:v>
                </c:pt>
                <c:pt idx="594">
                  <c:v>42190.166666666664</c:v>
                </c:pt>
                <c:pt idx="595">
                  <c:v>42190.208333333336</c:v>
                </c:pt>
                <c:pt idx="596">
                  <c:v>42190.25</c:v>
                </c:pt>
                <c:pt idx="597">
                  <c:v>42190.291666666664</c:v>
                </c:pt>
                <c:pt idx="598">
                  <c:v>42190.333333333336</c:v>
                </c:pt>
                <c:pt idx="599">
                  <c:v>42190.375</c:v>
                </c:pt>
                <c:pt idx="600">
                  <c:v>42190.416666666664</c:v>
                </c:pt>
                <c:pt idx="601">
                  <c:v>42190.458333333336</c:v>
                </c:pt>
                <c:pt idx="602">
                  <c:v>42190.5</c:v>
                </c:pt>
                <c:pt idx="603">
                  <c:v>42190.541666666664</c:v>
                </c:pt>
                <c:pt idx="604">
                  <c:v>42190.583333333336</c:v>
                </c:pt>
                <c:pt idx="605">
                  <c:v>42190.625</c:v>
                </c:pt>
                <c:pt idx="606">
                  <c:v>42190.666666666664</c:v>
                </c:pt>
                <c:pt idx="607">
                  <c:v>42190.708333333336</c:v>
                </c:pt>
                <c:pt idx="608">
                  <c:v>42190.75</c:v>
                </c:pt>
                <c:pt idx="609">
                  <c:v>42190.791666666664</c:v>
                </c:pt>
                <c:pt idx="610">
                  <c:v>42190.833333333336</c:v>
                </c:pt>
                <c:pt idx="611">
                  <c:v>42190.875</c:v>
                </c:pt>
                <c:pt idx="612">
                  <c:v>42190.916666666664</c:v>
                </c:pt>
                <c:pt idx="613">
                  <c:v>42190.958333333336</c:v>
                </c:pt>
                <c:pt idx="614">
                  <c:v>42191</c:v>
                </c:pt>
                <c:pt idx="615">
                  <c:v>42191.041666666664</c:v>
                </c:pt>
                <c:pt idx="616">
                  <c:v>42191.083333333336</c:v>
                </c:pt>
                <c:pt idx="617">
                  <c:v>42191.125</c:v>
                </c:pt>
                <c:pt idx="618">
                  <c:v>42191.166666666664</c:v>
                </c:pt>
                <c:pt idx="619">
                  <c:v>42191.208333333336</c:v>
                </c:pt>
                <c:pt idx="620">
                  <c:v>42191.25</c:v>
                </c:pt>
                <c:pt idx="621">
                  <c:v>42191.291666666664</c:v>
                </c:pt>
                <c:pt idx="622">
                  <c:v>42191.333333333336</c:v>
                </c:pt>
                <c:pt idx="623">
                  <c:v>42191.375</c:v>
                </c:pt>
                <c:pt idx="624">
                  <c:v>42191.416666666664</c:v>
                </c:pt>
                <c:pt idx="625">
                  <c:v>42191.458333333336</c:v>
                </c:pt>
                <c:pt idx="626">
                  <c:v>42191.5</c:v>
                </c:pt>
                <c:pt idx="627">
                  <c:v>42191.541666666664</c:v>
                </c:pt>
                <c:pt idx="628">
                  <c:v>42191.583333333336</c:v>
                </c:pt>
                <c:pt idx="629">
                  <c:v>42191.625</c:v>
                </c:pt>
                <c:pt idx="630">
                  <c:v>42191.666666666664</c:v>
                </c:pt>
                <c:pt idx="631">
                  <c:v>42191.708333333336</c:v>
                </c:pt>
                <c:pt idx="632">
                  <c:v>42191.75</c:v>
                </c:pt>
                <c:pt idx="633">
                  <c:v>42191.791666666664</c:v>
                </c:pt>
                <c:pt idx="634">
                  <c:v>42191.833333333336</c:v>
                </c:pt>
                <c:pt idx="635">
                  <c:v>42191.875</c:v>
                </c:pt>
                <c:pt idx="636">
                  <c:v>42191.916666666664</c:v>
                </c:pt>
                <c:pt idx="637">
                  <c:v>42191.958333333336</c:v>
                </c:pt>
                <c:pt idx="638">
                  <c:v>42192</c:v>
                </c:pt>
                <c:pt idx="639">
                  <c:v>42192.041666666664</c:v>
                </c:pt>
                <c:pt idx="640">
                  <c:v>42192.083333333336</c:v>
                </c:pt>
                <c:pt idx="641">
                  <c:v>42192.125</c:v>
                </c:pt>
                <c:pt idx="642">
                  <c:v>42192.166666666664</c:v>
                </c:pt>
                <c:pt idx="643">
                  <c:v>42192.208333333336</c:v>
                </c:pt>
                <c:pt idx="644">
                  <c:v>42192.25</c:v>
                </c:pt>
                <c:pt idx="645">
                  <c:v>42192.291666666664</c:v>
                </c:pt>
                <c:pt idx="646">
                  <c:v>42192.333333333336</c:v>
                </c:pt>
                <c:pt idx="647">
                  <c:v>42192.375</c:v>
                </c:pt>
                <c:pt idx="648">
                  <c:v>42192.416666666664</c:v>
                </c:pt>
                <c:pt idx="649">
                  <c:v>42192.458333333336</c:v>
                </c:pt>
                <c:pt idx="650">
                  <c:v>42192.5</c:v>
                </c:pt>
                <c:pt idx="651">
                  <c:v>42192.541666666664</c:v>
                </c:pt>
                <c:pt idx="652">
                  <c:v>42192.583333333336</c:v>
                </c:pt>
                <c:pt idx="653">
                  <c:v>42192.625</c:v>
                </c:pt>
                <c:pt idx="654">
                  <c:v>42192.666666666664</c:v>
                </c:pt>
                <c:pt idx="655">
                  <c:v>42192.708333333336</c:v>
                </c:pt>
                <c:pt idx="656">
                  <c:v>42192.75</c:v>
                </c:pt>
                <c:pt idx="657">
                  <c:v>42192.791666666664</c:v>
                </c:pt>
                <c:pt idx="658">
                  <c:v>42192.833333333336</c:v>
                </c:pt>
                <c:pt idx="659">
                  <c:v>42192.875</c:v>
                </c:pt>
                <c:pt idx="660">
                  <c:v>42192.916666666664</c:v>
                </c:pt>
                <c:pt idx="661">
                  <c:v>42192.958333333336</c:v>
                </c:pt>
                <c:pt idx="662">
                  <c:v>42193</c:v>
                </c:pt>
                <c:pt idx="663">
                  <c:v>42193.041666666664</c:v>
                </c:pt>
                <c:pt idx="664">
                  <c:v>42193.083333333336</c:v>
                </c:pt>
                <c:pt idx="665">
                  <c:v>42193.125</c:v>
                </c:pt>
                <c:pt idx="666">
                  <c:v>42193.166666666664</c:v>
                </c:pt>
                <c:pt idx="667">
                  <c:v>42193.208333333336</c:v>
                </c:pt>
                <c:pt idx="668">
                  <c:v>42193.25</c:v>
                </c:pt>
                <c:pt idx="669">
                  <c:v>42193.291666666664</c:v>
                </c:pt>
                <c:pt idx="670">
                  <c:v>42193.333333333336</c:v>
                </c:pt>
                <c:pt idx="671">
                  <c:v>42193.375</c:v>
                </c:pt>
                <c:pt idx="672">
                  <c:v>42193.416666666664</c:v>
                </c:pt>
                <c:pt idx="673">
                  <c:v>42193.458333333336</c:v>
                </c:pt>
                <c:pt idx="674">
                  <c:v>42193.5</c:v>
                </c:pt>
                <c:pt idx="675">
                  <c:v>42193.541666666664</c:v>
                </c:pt>
                <c:pt idx="676">
                  <c:v>42193.583333333336</c:v>
                </c:pt>
                <c:pt idx="677">
                  <c:v>42193.625</c:v>
                </c:pt>
                <c:pt idx="678">
                  <c:v>42193.666666666664</c:v>
                </c:pt>
                <c:pt idx="679">
                  <c:v>42193.708333333336</c:v>
                </c:pt>
                <c:pt idx="680">
                  <c:v>42193.75</c:v>
                </c:pt>
                <c:pt idx="681">
                  <c:v>42193.791666666664</c:v>
                </c:pt>
                <c:pt idx="682">
                  <c:v>42193.833333333336</c:v>
                </c:pt>
                <c:pt idx="683">
                  <c:v>42193.875</c:v>
                </c:pt>
                <c:pt idx="684">
                  <c:v>42193.916666666664</c:v>
                </c:pt>
                <c:pt idx="685">
                  <c:v>42193.958333333336</c:v>
                </c:pt>
                <c:pt idx="686">
                  <c:v>42194</c:v>
                </c:pt>
                <c:pt idx="687">
                  <c:v>42194.041666666664</c:v>
                </c:pt>
                <c:pt idx="688">
                  <c:v>42194.083333333336</c:v>
                </c:pt>
                <c:pt idx="689">
                  <c:v>42194.125</c:v>
                </c:pt>
                <c:pt idx="690">
                  <c:v>42194.166666666664</c:v>
                </c:pt>
                <c:pt idx="691">
                  <c:v>42194.208333333336</c:v>
                </c:pt>
                <c:pt idx="692">
                  <c:v>42194.25</c:v>
                </c:pt>
                <c:pt idx="693">
                  <c:v>42194.291666666664</c:v>
                </c:pt>
                <c:pt idx="694">
                  <c:v>42194.333333333336</c:v>
                </c:pt>
                <c:pt idx="695">
                  <c:v>42194.375</c:v>
                </c:pt>
                <c:pt idx="696">
                  <c:v>42194.416666666664</c:v>
                </c:pt>
                <c:pt idx="697">
                  <c:v>42194.458333333336</c:v>
                </c:pt>
                <c:pt idx="698">
                  <c:v>42194.5</c:v>
                </c:pt>
                <c:pt idx="699">
                  <c:v>42194.541666666664</c:v>
                </c:pt>
                <c:pt idx="700">
                  <c:v>42194.583333333336</c:v>
                </c:pt>
                <c:pt idx="701">
                  <c:v>42194.625</c:v>
                </c:pt>
                <c:pt idx="702">
                  <c:v>42194.666666666664</c:v>
                </c:pt>
                <c:pt idx="703">
                  <c:v>42194.708333333336</c:v>
                </c:pt>
                <c:pt idx="704">
                  <c:v>42194.75</c:v>
                </c:pt>
                <c:pt idx="705">
                  <c:v>42194.791666666664</c:v>
                </c:pt>
                <c:pt idx="706">
                  <c:v>42194.833333333336</c:v>
                </c:pt>
                <c:pt idx="707">
                  <c:v>42194.875</c:v>
                </c:pt>
                <c:pt idx="708">
                  <c:v>42194.916666666664</c:v>
                </c:pt>
                <c:pt idx="709">
                  <c:v>42194.958333333336</c:v>
                </c:pt>
                <c:pt idx="710">
                  <c:v>42195</c:v>
                </c:pt>
                <c:pt idx="711">
                  <c:v>42195.041666666664</c:v>
                </c:pt>
                <c:pt idx="712">
                  <c:v>42195.083333333336</c:v>
                </c:pt>
                <c:pt idx="713">
                  <c:v>42195.125</c:v>
                </c:pt>
                <c:pt idx="714">
                  <c:v>42195.166666666664</c:v>
                </c:pt>
                <c:pt idx="715">
                  <c:v>42195.208333333336</c:v>
                </c:pt>
                <c:pt idx="716">
                  <c:v>42195.25</c:v>
                </c:pt>
                <c:pt idx="717">
                  <c:v>42195.291666666664</c:v>
                </c:pt>
                <c:pt idx="718">
                  <c:v>42195.333333333336</c:v>
                </c:pt>
                <c:pt idx="719">
                  <c:v>42195.375</c:v>
                </c:pt>
                <c:pt idx="720">
                  <c:v>42195.416666666664</c:v>
                </c:pt>
                <c:pt idx="721">
                  <c:v>42195.458333333336</c:v>
                </c:pt>
                <c:pt idx="722">
                  <c:v>42195.5</c:v>
                </c:pt>
                <c:pt idx="723">
                  <c:v>42195.541666666664</c:v>
                </c:pt>
                <c:pt idx="724">
                  <c:v>42195.583333333336</c:v>
                </c:pt>
                <c:pt idx="725">
                  <c:v>42195.625</c:v>
                </c:pt>
                <c:pt idx="726">
                  <c:v>42195.666666666664</c:v>
                </c:pt>
                <c:pt idx="727">
                  <c:v>42195.708333333336</c:v>
                </c:pt>
                <c:pt idx="728">
                  <c:v>42195.75</c:v>
                </c:pt>
                <c:pt idx="729">
                  <c:v>42195.791666666664</c:v>
                </c:pt>
                <c:pt idx="730">
                  <c:v>42195.833333333336</c:v>
                </c:pt>
                <c:pt idx="731">
                  <c:v>42195.875</c:v>
                </c:pt>
                <c:pt idx="732">
                  <c:v>42195.916666666664</c:v>
                </c:pt>
                <c:pt idx="733">
                  <c:v>42195.958333333336</c:v>
                </c:pt>
                <c:pt idx="734">
                  <c:v>42196</c:v>
                </c:pt>
                <c:pt idx="735">
                  <c:v>42196.041666666664</c:v>
                </c:pt>
                <c:pt idx="736">
                  <c:v>42196.083333333336</c:v>
                </c:pt>
                <c:pt idx="737">
                  <c:v>42196.125</c:v>
                </c:pt>
                <c:pt idx="738">
                  <c:v>42196.166666666664</c:v>
                </c:pt>
                <c:pt idx="739">
                  <c:v>42196.208333333336</c:v>
                </c:pt>
                <c:pt idx="740">
                  <c:v>42196.25</c:v>
                </c:pt>
                <c:pt idx="741">
                  <c:v>42196.291666666664</c:v>
                </c:pt>
                <c:pt idx="742">
                  <c:v>42196.333333333336</c:v>
                </c:pt>
                <c:pt idx="743">
                  <c:v>42196.375</c:v>
                </c:pt>
                <c:pt idx="744">
                  <c:v>42196.416666666664</c:v>
                </c:pt>
                <c:pt idx="745">
                  <c:v>42196.458333333336</c:v>
                </c:pt>
                <c:pt idx="746">
                  <c:v>42196.5</c:v>
                </c:pt>
                <c:pt idx="747">
                  <c:v>42196.541666666664</c:v>
                </c:pt>
                <c:pt idx="748">
                  <c:v>42196.583333333336</c:v>
                </c:pt>
                <c:pt idx="749">
                  <c:v>42196.625</c:v>
                </c:pt>
                <c:pt idx="750">
                  <c:v>42196.666666666664</c:v>
                </c:pt>
                <c:pt idx="751">
                  <c:v>42196.708333333336</c:v>
                </c:pt>
                <c:pt idx="752">
                  <c:v>42196.75</c:v>
                </c:pt>
                <c:pt idx="753">
                  <c:v>42196.791666666664</c:v>
                </c:pt>
                <c:pt idx="754">
                  <c:v>42196.833333333336</c:v>
                </c:pt>
                <c:pt idx="755">
                  <c:v>42196.875</c:v>
                </c:pt>
                <c:pt idx="756">
                  <c:v>42196.916666666664</c:v>
                </c:pt>
                <c:pt idx="757">
                  <c:v>42196.958333333336</c:v>
                </c:pt>
                <c:pt idx="758">
                  <c:v>42197</c:v>
                </c:pt>
                <c:pt idx="759">
                  <c:v>42197.041666666664</c:v>
                </c:pt>
                <c:pt idx="760">
                  <c:v>42197.083333333336</c:v>
                </c:pt>
                <c:pt idx="761">
                  <c:v>42197.125</c:v>
                </c:pt>
                <c:pt idx="762">
                  <c:v>42197.166666666664</c:v>
                </c:pt>
                <c:pt idx="763">
                  <c:v>42197.208333333336</c:v>
                </c:pt>
                <c:pt idx="764">
                  <c:v>42197.25</c:v>
                </c:pt>
                <c:pt idx="765">
                  <c:v>42197.291666666664</c:v>
                </c:pt>
                <c:pt idx="766">
                  <c:v>42197.333333333336</c:v>
                </c:pt>
                <c:pt idx="767">
                  <c:v>42197.375</c:v>
                </c:pt>
                <c:pt idx="768">
                  <c:v>42197.416666666664</c:v>
                </c:pt>
                <c:pt idx="769">
                  <c:v>42197.458333333336</c:v>
                </c:pt>
                <c:pt idx="770">
                  <c:v>42197.5</c:v>
                </c:pt>
                <c:pt idx="771">
                  <c:v>42197.541666666664</c:v>
                </c:pt>
                <c:pt idx="772">
                  <c:v>42197.583333333336</c:v>
                </c:pt>
                <c:pt idx="773">
                  <c:v>42197.625</c:v>
                </c:pt>
                <c:pt idx="774">
                  <c:v>42197.666666666664</c:v>
                </c:pt>
                <c:pt idx="775">
                  <c:v>42197.708333333336</c:v>
                </c:pt>
                <c:pt idx="776">
                  <c:v>42197.75</c:v>
                </c:pt>
                <c:pt idx="777">
                  <c:v>42197.791666666664</c:v>
                </c:pt>
                <c:pt idx="778">
                  <c:v>42197.833333333336</c:v>
                </c:pt>
                <c:pt idx="779">
                  <c:v>42197.875</c:v>
                </c:pt>
                <c:pt idx="780">
                  <c:v>42197.916666666664</c:v>
                </c:pt>
                <c:pt idx="781">
                  <c:v>42197.958333333336</c:v>
                </c:pt>
                <c:pt idx="782">
                  <c:v>42198</c:v>
                </c:pt>
                <c:pt idx="783">
                  <c:v>42198.041666666664</c:v>
                </c:pt>
                <c:pt idx="784">
                  <c:v>42198.083333333336</c:v>
                </c:pt>
                <c:pt idx="785">
                  <c:v>42198.125</c:v>
                </c:pt>
                <c:pt idx="786">
                  <c:v>42198.166666666664</c:v>
                </c:pt>
                <c:pt idx="787">
                  <c:v>42198.208333333336</c:v>
                </c:pt>
                <c:pt idx="788">
                  <c:v>42198.25</c:v>
                </c:pt>
                <c:pt idx="789">
                  <c:v>42198.291666666664</c:v>
                </c:pt>
                <c:pt idx="790">
                  <c:v>42198.333333333336</c:v>
                </c:pt>
                <c:pt idx="791">
                  <c:v>42198.375</c:v>
                </c:pt>
                <c:pt idx="792">
                  <c:v>42198.416666666664</c:v>
                </c:pt>
                <c:pt idx="793">
                  <c:v>42198.458333333336</c:v>
                </c:pt>
                <c:pt idx="794">
                  <c:v>42198.5</c:v>
                </c:pt>
                <c:pt idx="795">
                  <c:v>42198.541666666664</c:v>
                </c:pt>
                <c:pt idx="796">
                  <c:v>42198.583333333336</c:v>
                </c:pt>
                <c:pt idx="797">
                  <c:v>42198.625</c:v>
                </c:pt>
                <c:pt idx="798">
                  <c:v>42198.666666666664</c:v>
                </c:pt>
                <c:pt idx="799">
                  <c:v>42198.708333333336</c:v>
                </c:pt>
                <c:pt idx="800">
                  <c:v>42198.75</c:v>
                </c:pt>
                <c:pt idx="801">
                  <c:v>42198.791666666664</c:v>
                </c:pt>
                <c:pt idx="802">
                  <c:v>42198.833333333336</c:v>
                </c:pt>
                <c:pt idx="803">
                  <c:v>42198.875</c:v>
                </c:pt>
                <c:pt idx="804">
                  <c:v>42198.916666666664</c:v>
                </c:pt>
                <c:pt idx="805">
                  <c:v>42198.958333333336</c:v>
                </c:pt>
                <c:pt idx="806">
                  <c:v>42199</c:v>
                </c:pt>
                <c:pt idx="807">
                  <c:v>42199.041666666664</c:v>
                </c:pt>
                <c:pt idx="808">
                  <c:v>42199.083333333336</c:v>
                </c:pt>
                <c:pt idx="809">
                  <c:v>42199.125</c:v>
                </c:pt>
                <c:pt idx="810">
                  <c:v>42199.166666666664</c:v>
                </c:pt>
                <c:pt idx="811">
                  <c:v>42199.208333333336</c:v>
                </c:pt>
                <c:pt idx="812">
                  <c:v>42199.25</c:v>
                </c:pt>
                <c:pt idx="813">
                  <c:v>42199.291666666664</c:v>
                </c:pt>
                <c:pt idx="814">
                  <c:v>42199.333333333336</c:v>
                </c:pt>
                <c:pt idx="815">
                  <c:v>42199.375</c:v>
                </c:pt>
                <c:pt idx="816">
                  <c:v>42199.416666666664</c:v>
                </c:pt>
                <c:pt idx="817">
                  <c:v>42199.458333333336</c:v>
                </c:pt>
                <c:pt idx="818">
                  <c:v>42199.5</c:v>
                </c:pt>
                <c:pt idx="819">
                  <c:v>42199.541666666664</c:v>
                </c:pt>
                <c:pt idx="820">
                  <c:v>42199.583333333336</c:v>
                </c:pt>
                <c:pt idx="821">
                  <c:v>42199.625</c:v>
                </c:pt>
                <c:pt idx="822">
                  <c:v>42199.666666666664</c:v>
                </c:pt>
                <c:pt idx="823">
                  <c:v>42199.708333333336</c:v>
                </c:pt>
                <c:pt idx="824">
                  <c:v>42199.75</c:v>
                </c:pt>
                <c:pt idx="825">
                  <c:v>42199.791666666664</c:v>
                </c:pt>
                <c:pt idx="826">
                  <c:v>42199.833333333336</c:v>
                </c:pt>
                <c:pt idx="827">
                  <c:v>42199.875</c:v>
                </c:pt>
                <c:pt idx="828">
                  <c:v>42199.916666666664</c:v>
                </c:pt>
                <c:pt idx="829">
                  <c:v>42199.958333333336</c:v>
                </c:pt>
                <c:pt idx="830">
                  <c:v>42200</c:v>
                </c:pt>
                <c:pt idx="831">
                  <c:v>42200.041666666664</c:v>
                </c:pt>
                <c:pt idx="832">
                  <c:v>42200.083333333336</c:v>
                </c:pt>
                <c:pt idx="833">
                  <c:v>42200.125</c:v>
                </c:pt>
                <c:pt idx="834">
                  <c:v>42200.166666666664</c:v>
                </c:pt>
                <c:pt idx="835">
                  <c:v>42200.208333333336</c:v>
                </c:pt>
                <c:pt idx="836">
                  <c:v>42200.25</c:v>
                </c:pt>
                <c:pt idx="837">
                  <c:v>42200.291666666664</c:v>
                </c:pt>
                <c:pt idx="838">
                  <c:v>42200.333333333336</c:v>
                </c:pt>
                <c:pt idx="839">
                  <c:v>42200.375</c:v>
                </c:pt>
                <c:pt idx="840">
                  <c:v>42200.416666666664</c:v>
                </c:pt>
                <c:pt idx="841">
                  <c:v>42201</c:v>
                </c:pt>
                <c:pt idx="842">
                  <c:v>42201.020833333336</c:v>
                </c:pt>
                <c:pt idx="843">
                  <c:v>42201.041666666664</c:v>
                </c:pt>
                <c:pt idx="844">
                  <c:v>42201.0625</c:v>
                </c:pt>
                <c:pt idx="845">
                  <c:v>42201.083333333336</c:v>
                </c:pt>
                <c:pt idx="846">
                  <c:v>42201.104166666664</c:v>
                </c:pt>
                <c:pt idx="847">
                  <c:v>42201.125</c:v>
                </c:pt>
                <c:pt idx="848">
                  <c:v>42201.145833333336</c:v>
                </c:pt>
                <c:pt idx="849">
                  <c:v>42201.166666666664</c:v>
                </c:pt>
                <c:pt idx="850">
                  <c:v>42201.1875</c:v>
                </c:pt>
                <c:pt idx="851">
                  <c:v>42201.208333333336</c:v>
                </c:pt>
                <c:pt idx="852">
                  <c:v>42201.229166666664</c:v>
                </c:pt>
                <c:pt idx="853">
                  <c:v>42201.25</c:v>
                </c:pt>
                <c:pt idx="854">
                  <c:v>42201.270833333336</c:v>
                </c:pt>
                <c:pt idx="855">
                  <c:v>42201.291666666664</c:v>
                </c:pt>
                <c:pt idx="856">
                  <c:v>42201.3125</c:v>
                </c:pt>
                <c:pt idx="857">
                  <c:v>42201.333333333336</c:v>
                </c:pt>
                <c:pt idx="858">
                  <c:v>42201.354166666664</c:v>
                </c:pt>
                <c:pt idx="859">
                  <c:v>42201.375</c:v>
                </c:pt>
                <c:pt idx="860">
                  <c:v>42201.395833333336</c:v>
                </c:pt>
                <c:pt idx="861">
                  <c:v>42201.416666666664</c:v>
                </c:pt>
                <c:pt idx="862">
                  <c:v>42201.4375</c:v>
                </c:pt>
                <c:pt idx="863">
                  <c:v>42201.458333333336</c:v>
                </c:pt>
                <c:pt idx="864">
                  <c:v>42201.479166666664</c:v>
                </c:pt>
                <c:pt idx="865">
                  <c:v>42201.5</c:v>
                </c:pt>
                <c:pt idx="866">
                  <c:v>42201.520833333336</c:v>
                </c:pt>
                <c:pt idx="867">
                  <c:v>42201.541666666664</c:v>
                </c:pt>
                <c:pt idx="868">
                  <c:v>42201.5625</c:v>
                </c:pt>
                <c:pt idx="869">
                  <c:v>42201.583333333336</c:v>
                </c:pt>
                <c:pt idx="870">
                  <c:v>42201.604166666664</c:v>
                </c:pt>
                <c:pt idx="871">
                  <c:v>42201.625</c:v>
                </c:pt>
                <c:pt idx="872">
                  <c:v>42201.645833333336</c:v>
                </c:pt>
                <c:pt idx="873">
                  <c:v>42201.666666666664</c:v>
                </c:pt>
                <c:pt idx="874">
                  <c:v>42201.6875</c:v>
                </c:pt>
                <c:pt idx="875">
                  <c:v>42201.708333333336</c:v>
                </c:pt>
                <c:pt idx="876">
                  <c:v>42201.729166666664</c:v>
                </c:pt>
                <c:pt idx="877">
                  <c:v>42201.75</c:v>
                </c:pt>
                <c:pt idx="878">
                  <c:v>42201.770833333336</c:v>
                </c:pt>
                <c:pt idx="879">
                  <c:v>42201.791666666664</c:v>
                </c:pt>
                <c:pt idx="880">
                  <c:v>42201.8125</c:v>
                </c:pt>
                <c:pt idx="881">
                  <c:v>42201.833333333336</c:v>
                </c:pt>
                <c:pt idx="882">
                  <c:v>42201.854166666664</c:v>
                </c:pt>
                <c:pt idx="883">
                  <c:v>42201.875</c:v>
                </c:pt>
                <c:pt idx="884">
                  <c:v>42201.895833333336</c:v>
                </c:pt>
                <c:pt idx="885">
                  <c:v>42201.916666666664</c:v>
                </c:pt>
                <c:pt idx="886">
                  <c:v>42201.9375</c:v>
                </c:pt>
                <c:pt idx="887">
                  <c:v>42201.958333333336</c:v>
                </c:pt>
                <c:pt idx="888">
                  <c:v>42201.979166666664</c:v>
                </c:pt>
                <c:pt idx="889">
                  <c:v>42202</c:v>
                </c:pt>
                <c:pt idx="890">
                  <c:v>42202.020833333336</c:v>
                </c:pt>
                <c:pt idx="891">
                  <c:v>42202.041666666664</c:v>
                </c:pt>
                <c:pt idx="892">
                  <c:v>42202.0625</c:v>
                </c:pt>
                <c:pt idx="893">
                  <c:v>42202.083333333336</c:v>
                </c:pt>
                <c:pt idx="894">
                  <c:v>42202.104166666664</c:v>
                </c:pt>
                <c:pt idx="895">
                  <c:v>42202.125</c:v>
                </c:pt>
                <c:pt idx="896">
                  <c:v>42202.145833333336</c:v>
                </c:pt>
                <c:pt idx="897">
                  <c:v>42202.166666666664</c:v>
                </c:pt>
                <c:pt idx="898">
                  <c:v>42202.1875</c:v>
                </c:pt>
                <c:pt idx="899">
                  <c:v>42202.208333333336</c:v>
                </c:pt>
                <c:pt idx="900">
                  <c:v>42202.229166666664</c:v>
                </c:pt>
                <c:pt idx="901">
                  <c:v>42202.25</c:v>
                </c:pt>
                <c:pt idx="902">
                  <c:v>42202.270833333336</c:v>
                </c:pt>
                <c:pt idx="903">
                  <c:v>42202.291666666664</c:v>
                </c:pt>
                <c:pt idx="904">
                  <c:v>42202.3125</c:v>
                </c:pt>
                <c:pt idx="905">
                  <c:v>42202.333333333336</c:v>
                </c:pt>
                <c:pt idx="906">
                  <c:v>42202.354166666664</c:v>
                </c:pt>
                <c:pt idx="907">
                  <c:v>42202.375</c:v>
                </c:pt>
                <c:pt idx="908">
                  <c:v>42202.395833333336</c:v>
                </c:pt>
                <c:pt idx="909">
                  <c:v>42202.416666666664</c:v>
                </c:pt>
                <c:pt idx="910">
                  <c:v>42202.4375</c:v>
                </c:pt>
                <c:pt idx="911">
                  <c:v>42202.458333333336</c:v>
                </c:pt>
                <c:pt idx="912">
                  <c:v>42202.479166666664</c:v>
                </c:pt>
                <c:pt idx="913">
                  <c:v>42202.5</c:v>
                </c:pt>
                <c:pt idx="914">
                  <c:v>42202.520833333336</c:v>
                </c:pt>
                <c:pt idx="915">
                  <c:v>42202.541666666664</c:v>
                </c:pt>
                <c:pt idx="916">
                  <c:v>42202.5625</c:v>
                </c:pt>
                <c:pt idx="917">
                  <c:v>42202.583333333336</c:v>
                </c:pt>
                <c:pt idx="918">
                  <c:v>42202.604166666664</c:v>
                </c:pt>
                <c:pt idx="919">
                  <c:v>42202.625</c:v>
                </c:pt>
                <c:pt idx="920">
                  <c:v>42202.645833333336</c:v>
                </c:pt>
                <c:pt idx="921">
                  <c:v>42202.666666666664</c:v>
                </c:pt>
                <c:pt idx="922">
                  <c:v>42202.6875</c:v>
                </c:pt>
                <c:pt idx="923">
                  <c:v>42202.708333333336</c:v>
                </c:pt>
                <c:pt idx="924">
                  <c:v>42202.729166666664</c:v>
                </c:pt>
                <c:pt idx="925">
                  <c:v>42202.75</c:v>
                </c:pt>
                <c:pt idx="926">
                  <c:v>42202.770833333336</c:v>
                </c:pt>
                <c:pt idx="927">
                  <c:v>42202.791666666664</c:v>
                </c:pt>
                <c:pt idx="928">
                  <c:v>42202.8125</c:v>
                </c:pt>
                <c:pt idx="929">
                  <c:v>42202.833333333336</c:v>
                </c:pt>
                <c:pt idx="930">
                  <c:v>42202.854166666664</c:v>
                </c:pt>
                <c:pt idx="931">
                  <c:v>42202.875</c:v>
                </c:pt>
                <c:pt idx="932">
                  <c:v>42202.895833333336</c:v>
                </c:pt>
                <c:pt idx="933">
                  <c:v>42202.916666666664</c:v>
                </c:pt>
                <c:pt idx="934">
                  <c:v>42202.9375</c:v>
                </c:pt>
                <c:pt idx="935">
                  <c:v>42202.958333333336</c:v>
                </c:pt>
                <c:pt idx="936">
                  <c:v>42202.979166666664</c:v>
                </c:pt>
                <c:pt idx="937">
                  <c:v>42203</c:v>
                </c:pt>
                <c:pt idx="938">
                  <c:v>42203.020833333336</c:v>
                </c:pt>
                <c:pt idx="939">
                  <c:v>42203.041666666664</c:v>
                </c:pt>
                <c:pt idx="940">
                  <c:v>42203.0625</c:v>
                </c:pt>
                <c:pt idx="941">
                  <c:v>42203.083333333336</c:v>
                </c:pt>
                <c:pt idx="942">
                  <c:v>42203.104166666664</c:v>
                </c:pt>
                <c:pt idx="943">
                  <c:v>42203.125</c:v>
                </c:pt>
                <c:pt idx="944">
                  <c:v>42203.145833333336</c:v>
                </c:pt>
                <c:pt idx="945">
                  <c:v>42203.166666666664</c:v>
                </c:pt>
                <c:pt idx="946">
                  <c:v>42203.1875</c:v>
                </c:pt>
                <c:pt idx="947">
                  <c:v>42203.208333333336</c:v>
                </c:pt>
                <c:pt idx="948">
                  <c:v>42203.229166666664</c:v>
                </c:pt>
                <c:pt idx="949">
                  <c:v>42203.25</c:v>
                </c:pt>
                <c:pt idx="950">
                  <c:v>42203.270833333336</c:v>
                </c:pt>
                <c:pt idx="951">
                  <c:v>42203.291666666664</c:v>
                </c:pt>
                <c:pt idx="952">
                  <c:v>42203.3125</c:v>
                </c:pt>
                <c:pt idx="953">
                  <c:v>42203.333333333336</c:v>
                </c:pt>
                <c:pt idx="954">
                  <c:v>42203.354166666664</c:v>
                </c:pt>
                <c:pt idx="955">
                  <c:v>42203.375</c:v>
                </c:pt>
                <c:pt idx="956">
                  <c:v>42203.395833333336</c:v>
                </c:pt>
                <c:pt idx="957">
                  <c:v>42203.416666666664</c:v>
                </c:pt>
                <c:pt idx="958">
                  <c:v>42203.4375</c:v>
                </c:pt>
                <c:pt idx="959">
                  <c:v>42203.458333333336</c:v>
                </c:pt>
                <c:pt idx="960">
                  <c:v>42203.479166666664</c:v>
                </c:pt>
                <c:pt idx="961">
                  <c:v>42203.5</c:v>
                </c:pt>
                <c:pt idx="962">
                  <c:v>42203.520833333336</c:v>
                </c:pt>
                <c:pt idx="963">
                  <c:v>42203.541666666664</c:v>
                </c:pt>
                <c:pt idx="964">
                  <c:v>42203.5625</c:v>
                </c:pt>
                <c:pt idx="965">
                  <c:v>42203.583333333336</c:v>
                </c:pt>
                <c:pt idx="966">
                  <c:v>42203.604166666664</c:v>
                </c:pt>
                <c:pt idx="967">
                  <c:v>42203.625</c:v>
                </c:pt>
                <c:pt idx="968">
                  <c:v>42203.645833333336</c:v>
                </c:pt>
                <c:pt idx="969">
                  <c:v>42203.666666666664</c:v>
                </c:pt>
                <c:pt idx="970">
                  <c:v>42203.6875</c:v>
                </c:pt>
                <c:pt idx="971">
                  <c:v>42203.708333333336</c:v>
                </c:pt>
                <c:pt idx="972">
                  <c:v>42203.729166666664</c:v>
                </c:pt>
                <c:pt idx="973">
                  <c:v>42203.75</c:v>
                </c:pt>
                <c:pt idx="974">
                  <c:v>42203.770833333336</c:v>
                </c:pt>
                <c:pt idx="975">
                  <c:v>42203.791666666664</c:v>
                </c:pt>
                <c:pt idx="976">
                  <c:v>42203.8125</c:v>
                </c:pt>
                <c:pt idx="977">
                  <c:v>42203.833333333336</c:v>
                </c:pt>
                <c:pt idx="978">
                  <c:v>42203.854166666664</c:v>
                </c:pt>
                <c:pt idx="979">
                  <c:v>42203.875</c:v>
                </c:pt>
                <c:pt idx="980">
                  <c:v>42203.895833333336</c:v>
                </c:pt>
                <c:pt idx="981">
                  <c:v>42203.916666666664</c:v>
                </c:pt>
                <c:pt idx="982">
                  <c:v>42203.9375</c:v>
                </c:pt>
                <c:pt idx="983">
                  <c:v>42203.958333333336</c:v>
                </c:pt>
                <c:pt idx="984">
                  <c:v>42203.979166666664</c:v>
                </c:pt>
                <c:pt idx="985">
                  <c:v>42204</c:v>
                </c:pt>
                <c:pt idx="986">
                  <c:v>42204.020833333336</c:v>
                </c:pt>
                <c:pt idx="987">
                  <c:v>42204.041666666664</c:v>
                </c:pt>
                <c:pt idx="988">
                  <c:v>42204.0625</c:v>
                </c:pt>
                <c:pt idx="989">
                  <c:v>42204.083333333336</c:v>
                </c:pt>
                <c:pt idx="990">
                  <c:v>42204.104166666664</c:v>
                </c:pt>
                <c:pt idx="991">
                  <c:v>42204.125</c:v>
                </c:pt>
                <c:pt idx="992">
                  <c:v>42204.145833333336</c:v>
                </c:pt>
                <c:pt idx="993">
                  <c:v>42204.166666666664</c:v>
                </c:pt>
                <c:pt idx="994">
                  <c:v>42204.1875</c:v>
                </c:pt>
                <c:pt idx="995">
                  <c:v>42204.208333333336</c:v>
                </c:pt>
                <c:pt idx="996">
                  <c:v>42204.229166666664</c:v>
                </c:pt>
                <c:pt idx="997">
                  <c:v>42204.25</c:v>
                </c:pt>
                <c:pt idx="998">
                  <c:v>42204.270833333336</c:v>
                </c:pt>
                <c:pt idx="999">
                  <c:v>42204.291666666664</c:v>
                </c:pt>
                <c:pt idx="1000">
                  <c:v>42204.3125</c:v>
                </c:pt>
                <c:pt idx="1001">
                  <c:v>42204.333333333336</c:v>
                </c:pt>
                <c:pt idx="1002">
                  <c:v>42204.354166666664</c:v>
                </c:pt>
                <c:pt idx="1003">
                  <c:v>42204.375</c:v>
                </c:pt>
                <c:pt idx="1004">
                  <c:v>42204.395833333336</c:v>
                </c:pt>
                <c:pt idx="1005">
                  <c:v>42204.416666666664</c:v>
                </c:pt>
                <c:pt idx="1006">
                  <c:v>42204.4375</c:v>
                </c:pt>
                <c:pt idx="1007">
                  <c:v>42204.458333333336</c:v>
                </c:pt>
                <c:pt idx="1008">
                  <c:v>42204.479166666664</c:v>
                </c:pt>
                <c:pt idx="1009">
                  <c:v>42204.5</c:v>
                </c:pt>
                <c:pt idx="1010">
                  <c:v>42204.520833333336</c:v>
                </c:pt>
                <c:pt idx="1011">
                  <c:v>42204.541666666664</c:v>
                </c:pt>
                <c:pt idx="1012">
                  <c:v>42204.5625</c:v>
                </c:pt>
                <c:pt idx="1013">
                  <c:v>42204.583333333336</c:v>
                </c:pt>
                <c:pt idx="1014">
                  <c:v>42204.604166666664</c:v>
                </c:pt>
                <c:pt idx="1015">
                  <c:v>42204.625</c:v>
                </c:pt>
                <c:pt idx="1016">
                  <c:v>42204.645833333336</c:v>
                </c:pt>
                <c:pt idx="1017">
                  <c:v>42204.666666666664</c:v>
                </c:pt>
                <c:pt idx="1018">
                  <c:v>42204.6875</c:v>
                </c:pt>
                <c:pt idx="1019">
                  <c:v>42204.708333333336</c:v>
                </c:pt>
                <c:pt idx="1020">
                  <c:v>42204.729166666664</c:v>
                </c:pt>
                <c:pt idx="1021">
                  <c:v>42204.75</c:v>
                </c:pt>
                <c:pt idx="1022">
                  <c:v>42204.770833333336</c:v>
                </c:pt>
                <c:pt idx="1023">
                  <c:v>42204.791666666664</c:v>
                </c:pt>
                <c:pt idx="1024">
                  <c:v>42204.8125</c:v>
                </c:pt>
                <c:pt idx="1025">
                  <c:v>42204.833333333336</c:v>
                </c:pt>
                <c:pt idx="1026">
                  <c:v>42204.854166666664</c:v>
                </c:pt>
                <c:pt idx="1027">
                  <c:v>42204.875</c:v>
                </c:pt>
                <c:pt idx="1028">
                  <c:v>42204.895833333336</c:v>
                </c:pt>
                <c:pt idx="1029">
                  <c:v>42204.916666666664</c:v>
                </c:pt>
                <c:pt idx="1030">
                  <c:v>42204.9375</c:v>
                </c:pt>
                <c:pt idx="1031">
                  <c:v>42204.958333333336</c:v>
                </c:pt>
                <c:pt idx="1032">
                  <c:v>42204.979166666664</c:v>
                </c:pt>
                <c:pt idx="1033">
                  <c:v>42205</c:v>
                </c:pt>
                <c:pt idx="1034">
                  <c:v>42205.020833333336</c:v>
                </c:pt>
                <c:pt idx="1035">
                  <c:v>42205.041666666664</c:v>
                </c:pt>
                <c:pt idx="1036">
                  <c:v>42205.0625</c:v>
                </c:pt>
                <c:pt idx="1037">
                  <c:v>42205.083333333336</c:v>
                </c:pt>
                <c:pt idx="1038">
                  <c:v>42205.104166666664</c:v>
                </c:pt>
                <c:pt idx="1039">
                  <c:v>42205.125</c:v>
                </c:pt>
                <c:pt idx="1040">
                  <c:v>42205.145833333336</c:v>
                </c:pt>
                <c:pt idx="1041">
                  <c:v>42205.166666666664</c:v>
                </c:pt>
                <c:pt idx="1042">
                  <c:v>42205.1875</c:v>
                </c:pt>
                <c:pt idx="1043">
                  <c:v>42205.208333333336</c:v>
                </c:pt>
                <c:pt idx="1044">
                  <c:v>42205.229166666664</c:v>
                </c:pt>
                <c:pt idx="1045">
                  <c:v>42205.25</c:v>
                </c:pt>
                <c:pt idx="1046">
                  <c:v>42205.270833333336</c:v>
                </c:pt>
                <c:pt idx="1047">
                  <c:v>42205.291666666664</c:v>
                </c:pt>
                <c:pt idx="1048">
                  <c:v>42205.3125</c:v>
                </c:pt>
                <c:pt idx="1049">
                  <c:v>42205.333333333336</c:v>
                </c:pt>
                <c:pt idx="1050">
                  <c:v>42205.354166666664</c:v>
                </c:pt>
                <c:pt idx="1051">
                  <c:v>42205.375</c:v>
                </c:pt>
                <c:pt idx="1052">
                  <c:v>42205.395833333336</c:v>
                </c:pt>
                <c:pt idx="1053">
                  <c:v>42205.416666666664</c:v>
                </c:pt>
                <c:pt idx="1054">
                  <c:v>42205.4375</c:v>
                </c:pt>
                <c:pt idx="1055">
                  <c:v>42205.458333333336</c:v>
                </c:pt>
                <c:pt idx="1056">
                  <c:v>42205.479166666664</c:v>
                </c:pt>
                <c:pt idx="1057">
                  <c:v>42205.5</c:v>
                </c:pt>
                <c:pt idx="1058">
                  <c:v>42205.520833333336</c:v>
                </c:pt>
                <c:pt idx="1059">
                  <c:v>42205.541666666664</c:v>
                </c:pt>
                <c:pt idx="1060">
                  <c:v>42205.5625</c:v>
                </c:pt>
                <c:pt idx="1061">
                  <c:v>42205.583333333336</c:v>
                </c:pt>
                <c:pt idx="1062">
                  <c:v>42205.604166666664</c:v>
                </c:pt>
                <c:pt idx="1063">
                  <c:v>42205.625</c:v>
                </c:pt>
                <c:pt idx="1064">
                  <c:v>42205.645833333336</c:v>
                </c:pt>
                <c:pt idx="1065">
                  <c:v>42205.666666666664</c:v>
                </c:pt>
                <c:pt idx="1066">
                  <c:v>42205.6875</c:v>
                </c:pt>
                <c:pt idx="1067">
                  <c:v>42205.708333333336</c:v>
                </c:pt>
                <c:pt idx="1068">
                  <c:v>42205.729166666664</c:v>
                </c:pt>
                <c:pt idx="1069">
                  <c:v>42205.75</c:v>
                </c:pt>
                <c:pt idx="1070">
                  <c:v>42205.770833333336</c:v>
                </c:pt>
                <c:pt idx="1071">
                  <c:v>42205.791666666664</c:v>
                </c:pt>
                <c:pt idx="1072">
                  <c:v>42205.8125</c:v>
                </c:pt>
                <c:pt idx="1073">
                  <c:v>42205.833333333336</c:v>
                </c:pt>
                <c:pt idx="1074">
                  <c:v>42205.854166666664</c:v>
                </c:pt>
                <c:pt idx="1075">
                  <c:v>42205.875</c:v>
                </c:pt>
                <c:pt idx="1076">
                  <c:v>42205.895833333336</c:v>
                </c:pt>
                <c:pt idx="1077">
                  <c:v>42205.916666666664</c:v>
                </c:pt>
                <c:pt idx="1078">
                  <c:v>42205.9375</c:v>
                </c:pt>
                <c:pt idx="1079">
                  <c:v>42205.958333333336</c:v>
                </c:pt>
                <c:pt idx="1080">
                  <c:v>42205.979166666664</c:v>
                </c:pt>
                <c:pt idx="1081">
                  <c:v>42206</c:v>
                </c:pt>
                <c:pt idx="1082">
                  <c:v>42206.020833333336</c:v>
                </c:pt>
                <c:pt idx="1083">
                  <c:v>42206.041666666664</c:v>
                </c:pt>
                <c:pt idx="1084">
                  <c:v>42206.0625</c:v>
                </c:pt>
                <c:pt idx="1085">
                  <c:v>42206.083333333336</c:v>
                </c:pt>
                <c:pt idx="1086">
                  <c:v>42206.104166666664</c:v>
                </c:pt>
                <c:pt idx="1087">
                  <c:v>42206.125</c:v>
                </c:pt>
                <c:pt idx="1088">
                  <c:v>42206.145833333336</c:v>
                </c:pt>
                <c:pt idx="1089">
                  <c:v>42206.166666666664</c:v>
                </c:pt>
                <c:pt idx="1090">
                  <c:v>42206.1875</c:v>
                </c:pt>
                <c:pt idx="1091">
                  <c:v>42206.208333333336</c:v>
                </c:pt>
                <c:pt idx="1092">
                  <c:v>42206.229166666664</c:v>
                </c:pt>
                <c:pt idx="1093">
                  <c:v>42206.25</c:v>
                </c:pt>
                <c:pt idx="1094">
                  <c:v>42206.270833333336</c:v>
                </c:pt>
                <c:pt idx="1095">
                  <c:v>42206.291666666664</c:v>
                </c:pt>
                <c:pt idx="1096">
                  <c:v>42206.3125</c:v>
                </c:pt>
                <c:pt idx="1097">
                  <c:v>42206.333333333336</c:v>
                </c:pt>
                <c:pt idx="1098">
                  <c:v>42206.354166666664</c:v>
                </c:pt>
                <c:pt idx="1099">
                  <c:v>42206.375</c:v>
                </c:pt>
                <c:pt idx="1100">
                  <c:v>42206.395833333336</c:v>
                </c:pt>
                <c:pt idx="1101">
                  <c:v>42206.416666666664</c:v>
                </c:pt>
                <c:pt idx="1102">
                  <c:v>42206.4375</c:v>
                </c:pt>
                <c:pt idx="1103">
                  <c:v>42206.458333333336</c:v>
                </c:pt>
                <c:pt idx="1104">
                  <c:v>42206.479166666664</c:v>
                </c:pt>
                <c:pt idx="1105">
                  <c:v>42206.5</c:v>
                </c:pt>
                <c:pt idx="1106">
                  <c:v>42206.520833333336</c:v>
                </c:pt>
                <c:pt idx="1107">
                  <c:v>42206.541666666664</c:v>
                </c:pt>
                <c:pt idx="1108">
                  <c:v>42206.5625</c:v>
                </c:pt>
                <c:pt idx="1109">
                  <c:v>42206.583333333336</c:v>
                </c:pt>
                <c:pt idx="1110">
                  <c:v>42206.604166666664</c:v>
                </c:pt>
                <c:pt idx="1111">
                  <c:v>42206.625</c:v>
                </c:pt>
                <c:pt idx="1112">
                  <c:v>42206.645833333336</c:v>
                </c:pt>
                <c:pt idx="1113">
                  <c:v>42206.666666666664</c:v>
                </c:pt>
                <c:pt idx="1114">
                  <c:v>42206.6875</c:v>
                </c:pt>
                <c:pt idx="1115">
                  <c:v>42206.708333333336</c:v>
                </c:pt>
                <c:pt idx="1116">
                  <c:v>42206.729166666664</c:v>
                </c:pt>
                <c:pt idx="1117">
                  <c:v>42206.75</c:v>
                </c:pt>
                <c:pt idx="1118">
                  <c:v>42206.770833333336</c:v>
                </c:pt>
                <c:pt idx="1119">
                  <c:v>42206.791666666664</c:v>
                </c:pt>
                <c:pt idx="1120">
                  <c:v>42206.8125</c:v>
                </c:pt>
                <c:pt idx="1121">
                  <c:v>42206.833333333336</c:v>
                </c:pt>
                <c:pt idx="1122">
                  <c:v>42206.854166666664</c:v>
                </c:pt>
                <c:pt idx="1123">
                  <c:v>42206.875</c:v>
                </c:pt>
                <c:pt idx="1124">
                  <c:v>42206.895833333336</c:v>
                </c:pt>
                <c:pt idx="1125">
                  <c:v>42206.916666666664</c:v>
                </c:pt>
                <c:pt idx="1126">
                  <c:v>42206.9375</c:v>
                </c:pt>
                <c:pt idx="1127">
                  <c:v>42206.958333333336</c:v>
                </c:pt>
                <c:pt idx="1128">
                  <c:v>42206.979166666664</c:v>
                </c:pt>
                <c:pt idx="1129">
                  <c:v>42207</c:v>
                </c:pt>
                <c:pt idx="1130">
                  <c:v>42207.020833333336</c:v>
                </c:pt>
                <c:pt idx="1131">
                  <c:v>42207.041666666664</c:v>
                </c:pt>
                <c:pt idx="1132">
                  <c:v>42207.0625</c:v>
                </c:pt>
                <c:pt idx="1133">
                  <c:v>42207.083333333336</c:v>
                </c:pt>
                <c:pt idx="1134">
                  <c:v>42207.104166666664</c:v>
                </c:pt>
                <c:pt idx="1135">
                  <c:v>42207.125</c:v>
                </c:pt>
                <c:pt idx="1136">
                  <c:v>42207.145833333336</c:v>
                </c:pt>
                <c:pt idx="1137">
                  <c:v>42207.166666666664</c:v>
                </c:pt>
                <c:pt idx="1138">
                  <c:v>42207.1875</c:v>
                </c:pt>
                <c:pt idx="1139">
                  <c:v>42207.208333333336</c:v>
                </c:pt>
                <c:pt idx="1140">
                  <c:v>42207.229166666664</c:v>
                </c:pt>
                <c:pt idx="1141">
                  <c:v>42207.25</c:v>
                </c:pt>
                <c:pt idx="1142">
                  <c:v>42207.270833333336</c:v>
                </c:pt>
                <c:pt idx="1143">
                  <c:v>42207.291666666664</c:v>
                </c:pt>
                <c:pt idx="1144">
                  <c:v>42207.3125</c:v>
                </c:pt>
                <c:pt idx="1145">
                  <c:v>42207.333333333336</c:v>
                </c:pt>
                <c:pt idx="1146">
                  <c:v>42207.354166666664</c:v>
                </c:pt>
                <c:pt idx="1147">
                  <c:v>42207.375</c:v>
                </c:pt>
                <c:pt idx="1148">
                  <c:v>42207.395833333336</c:v>
                </c:pt>
                <c:pt idx="1149">
                  <c:v>42207.416666666664</c:v>
                </c:pt>
                <c:pt idx="1150">
                  <c:v>42207.4375</c:v>
                </c:pt>
                <c:pt idx="1151">
                  <c:v>42207.458333333336</c:v>
                </c:pt>
                <c:pt idx="1152">
                  <c:v>42207.479166666664</c:v>
                </c:pt>
                <c:pt idx="1153">
                  <c:v>42207.5</c:v>
                </c:pt>
                <c:pt idx="1154">
                  <c:v>42207.520833333336</c:v>
                </c:pt>
                <c:pt idx="1155">
                  <c:v>42207.541666666664</c:v>
                </c:pt>
                <c:pt idx="1156">
                  <c:v>42207.5625</c:v>
                </c:pt>
                <c:pt idx="1157">
                  <c:v>42207.583333333336</c:v>
                </c:pt>
                <c:pt idx="1158">
                  <c:v>42207.604166666664</c:v>
                </c:pt>
                <c:pt idx="1159">
                  <c:v>42207.625</c:v>
                </c:pt>
                <c:pt idx="1160">
                  <c:v>42207.645833333336</c:v>
                </c:pt>
                <c:pt idx="1161">
                  <c:v>42207.666666666664</c:v>
                </c:pt>
                <c:pt idx="1162">
                  <c:v>42207.6875</c:v>
                </c:pt>
                <c:pt idx="1163">
                  <c:v>42207.708333333336</c:v>
                </c:pt>
                <c:pt idx="1164">
                  <c:v>42207.729166666664</c:v>
                </c:pt>
                <c:pt idx="1165">
                  <c:v>42207.75</c:v>
                </c:pt>
                <c:pt idx="1166">
                  <c:v>42207.770833333336</c:v>
                </c:pt>
                <c:pt idx="1167">
                  <c:v>42207.791666666664</c:v>
                </c:pt>
                <c:pt idx="1168">
                  <c:v>42207.8125</c:v>
                </c:pt>
                <c:pt idx="1169">
                  <c:v>42207.833333333336</c:v>
                </c:pt>
                <c:pt idx="1170">
                  <c:v>42207.854166666664</c:v>
                </c:pt>
                <c:pt idx="1171">
                  <c:v>42207.875</c:v>
                </c:pt>
                <c:pt idx="1172">
                  <c:v>42207.895833333336</c:v>
                </c:pt>
                <c:pt idx="1173">
                  <c:v>42207.916666666664</c:v>
                </c:pt>
                <c:pt idx="1174">
                  <c:v>42207.9375</c:v>
                </c:pt>
                <c:pt idx="1175">
                  <c:v>42207.958333333336</c:v>
                </c:pt>
                <c:pt idx="1176">
                  <c:v>42207.979166666664</c:v>
                </c:pt>
                <c:pt idx="1177">
                  <c:v>42208</c:v>
                </c:pt>
                <c:pt idx="1178">
                  <c:v>42208.020833333336</c:v>
                </c:pt>
                <c:pt idx="1179">
                  <c:v>42208.041666666664</c:v>
                </c:pt>
                <c:pt idx="1180">
                  <c:v>42208.0625</c:v>
                </c:pt>
                <c:pt idx="1181">
                  <c:v>42208.083333333336</c:v>
                </c:pt>
                <c:pt idx="1182">
                  <c:v>42208.104166666664</c:v>
                </c:pt>
                <c:pt idx="1183">
                  <c:v>42208.125</c:v>
                </c:pt>
                <c:pt idx="1184">
                  <c:v>42208.145833333336</c:v>
                </c:pt>
                <c:pt idx="1185">
                  <c:v>42208.166666666664</c:v>
                </c:pt>
                <c:pt idx="1186">
                  <c:v>42208.1875</c:v>
                </c:pt>
                <c:pt idx="1187">
                  <c:v>42208.208333333336</c:v>
                </c:pt>
                <c:pt idx="1188">
                  <c:v>42208.229166666664</c:v>
                </c:pt>
                <c:pt idx="1189">
                  <c:v>42208.25</c:v>
                </c:pt>
                <c:pt idx="1190">
                  <c:v>42208.270833333336</c:v>
                </c:pt>
                <c:pt idx="1191">
                  <c:v>42208.291666666664</c:v>
                </c:pt>
                <c:pt idx="1192">
                  <c:v>42208.3125</c:v>
                </c:pt>
                <c:pt idx="1193">
                  <c:v>42208.333333333336</c:v>
                </c:pt>
                <c:pt idx="1194">
                  <c:v>42208.354166666664</c:v>
                </c:pt>
                <c:pt idx="1195">
                  <c:v>42208.375</c:v>
                </c:pt>
                <c:pt idx="1196">
                  <c:v>42208.395833333336</c:v>
                </c:pt>
                <c:pt idx="1197">
                  <c:v>42208.416666666664</c:v>
                </c:pt>
                <c:pt idx="1198">
                  <c:v>42208.4375</c:v>
                </c:pt>
                <c:pt idx="1199">
                  <c:v>42208.458333333336</c:v>
                </c:pt>
                <c:pt idx="1200">
                  <c:v>42208.479166666664</c:v>
                </c:pt>
                <c:pt idx="1201">
                  <c:v>42208.5</c:v>
                </c:pt>
                <c:pt idx="1202">
                  <c:v>42208.520833333336</c:v>
                </c:pt>
                <c:pt idx="1203">
                  <c:v>42208.541666666664</c:v>
                </c:pt>
                <c:pt idx="1204">
                  <c:v>42208.5625</c:v>
                </c:pt>
                <c:pt idx="1205">
                  <c:v>42208.583333333336</c:v>
                </c:pt>
                <c:pt idx="1206">
                  <c:v>42208.604166666664</c:v>
                </c:pt>
                <c:pt idx="1207">
                  <c:v>42208.625</c:v>
                </c:pt>
                <c:pt idx="1208">
                  <c:v>42208.645833333336</c:v>
                </c:pt>
                <c:pt idx="1209">
                  <c:v>42208.666666666664</c:v>
                </c:pt>
                <c:pt idx="1210">
                  <c:v>42208.6875</c:v>
                </c:pt>
                <c:pt idx="1211">
                  <c:v>42208.708333333336</c:v>
                </c:pt>
                <c:pt idx="1212">
                  <c:v>42208.729166666664</c:v>
                </c:pt>
                <c:pt idx="1213">
                  <c:v>42208.75</c:v>
                </c:pt>
                <c:pt idx="1214">
                  <c:v>42208.770833333336</c:v>
                </c:pt>
                <c:pt idx="1215">
                  <c:v>42208.791666666664</c:v>
                </c:pt>
                <c:pt idx="1216">
                  <c:v>42208.8125</c:v>
                </c:pt>
                <c:pt idx="1217">
                  <c:v>42208.833333333336</c:v>
                </c:pt>
                <c:pt idx="1218">
                  <c:v>42208.854166666664</c:v>
                </c:pt>
                <c:pt idx="1219">
                  <c:v>42208.875</c:v>
                </c:pt>
                <c:pt idx="1220">
                  <c:v>42208.895833333336</c:v>
                </c:pt>
                <c:pt idx="1221">
                  <c:v>42208.916666666664</c:v>
                </c:pt>
                <c:pt idx="1222">
                  <c:v>42208.9375</c:v>
                </c:pt>
                <c:pt idx="1223">
                  <c:v>42208.958333333336</c:v>
                </c:pt>
                <c:pt idx="1224">
                  <c:v>42208.979166666664</c:v>
                </c:pt>
                <c:pt idx="1225">
                  <c:v>42209</c:v>
                </c:pt>
                <c:pt idx="1226">
                  <c:v>42209.020833333336</c:v>
                </c:pt>
                <c:pt idx="1227">
                  <c:v>42209.041666666664</c:v>
                </c:pt>
                <c:pt idx="1228">
                  <c:v>42209.0625</c:v>
                </c:pt>
                <c:pt idx="1229">
                  <c:v>42209.083333333336</c:v>
                </c:pt>
                <c:pt idx="1230">
                  <c:v>42209.104166666664</c:v>
                </c:pt>
                <c:pt idx="1231">
                  <c:v>42209.125</c:v>
                </c:pt>
                <c:pt idx="1232">
                  <c:v>42209.145833333336</c:v>
                </c:pt>
                <c:pt idx="1233">
                  <c:v>42209.166666666664</c:v>
                </c:pt>
                <c:pt idx="1234">
                  <c:v>42209.1875</c:v>
                </c:pt>
                <c:pt idx="1235">
                  <c:v>42209.208333333336</c:v>
                </c:pt>
                <c:pt idx="1236">
                  <c:v>42209.229166666664</c:v>
                </c:pt>
                <c:pt idx="1237">
                  <c:v>42209.25</c:v>
                </c:pt>
                <c:pt idx="1238">
                  <c:v>42209.270833333336</c:v>
                </c:pt>
                <c:pt idx="1239">
                  <c:v>42209.291666666664</c:v>
                </c:pt>
                <c:pt idx="1240">
                  <c:v>42209.3125</c:v>
                </c:pt>
                <c:pt idx="1241">
                  <c:v>42209.333333333336</c:v>
                </c:pt>
                <c:pt idx="1242">
                  <c:v>42209.354166666664</c:v>
                </c:pt>
                <c:pt idx="1243">
                  <c:v>42209.375</c:v>
                </c:pt>
                <c:pt idx="1244">
                  <c:v>42209.395833333336</c:v>
                </c:pt>
                <c:pt idx="1245">
                  <c:v>42209.416666666664</c:v>
                </c:pt>
                <c:pt idx="1246">
                  <c:v>42209.4375</c:v>
                </c:pt>
                <c:pt idx="1247">
                  <c:v>42209.458333333336</c:v>
                </c:pt>
                <c:pt idx="1248">
                  <c:v>42209.479166666664</c:v>
                </c:pt>
                <c:pt idx="1249">
                  <c:v>42209.5</c:v>
                </c:pt>
                <c:pt idx="1250">
                  <c:v>42209.520833333336</c:v>
                </c:pt>
                <c:pt idx="1251">
                  <c:v>42209.541666666664</c:v>
                </c:pt>
                <c:pt idx="1252">
                  <c:v>42209.5625</c:v>
                </c:pt>
                <c:pt idx="1253">
                  <c:v>42209.583333333336</c:v>
                </c:pt>
                <c:pt idx="1254">
                  <c:v>42209.604166666664</c:v>
                </c:pt>
                <c:pt idx="1255">
                  <c:v>42209.625</c:v>
                </c:pt>
                <c:pt idx="1256">
                  <c:v>42209.645833333336</c:v>
                </c:pt>
                <c:pt idx="1257">
                  <c:v>42209.666666666664</c:v>
                </c:pt>
                <c:pt idx="1258">
                  <c:v>42209.6875</c:v>
                </c:pt>
                <c:pt idx="1259">
                  <c:v>42209.708333333336</c:v>
                </c:pt>
                <c:pt idx="1260">
                  <c:v>42209.729166666664</c:v>
                </c:pt>
                <c:pt idx="1261">
                  <c:v>42209.75</c:v>
                </c:pt>
                <c:pt idx="1262">
                  <c:v>42209.770833333336</c:v>
                </c:pt>
                <c:pt idx="1263">
                  <c:v>42209.791666666664</c:v>
                </c:pt>
                <c:pt idx="1264">
                  <c:v>42209.8125</c:v>
                </c:pt>
                <c:pt idx="1265">
                  <c:v>42209.833333333336</c:v>
                </c:pt>
                <c:pt idx="1266">
                  <c:v>42209.854166666664</c:v>
                </c:pt>
                <c:pt idx="1267">
                  <c:v>42209.875</c:v>
                </c:pt>
                <c:pt idx="1268">
                  <c:v>42209.895833333336</c:v>
                </c:pt>
                <c:pt idx="1269">
                  <c:v>42209.916666666664</c:v>
                </c:pt>
                <c:pt idx="1270">
                  <c:v>42209.9375</c:v>
                </c:pt>
                <c:pt idx="1271">
                  <c:v>42209.958333333336</c:v>
                </c:pt>
                <c:pt idx="1272">
                  <c:v>42209.979166666664</c:v>
                </c:pt>
                <c:pt idx="1273">
                  <c:v>42210</c:v>
                </c:pt>
                <c:pt idx="1274">
                  <c:v>42210.020833333336</c:v>
                </c:pt>
                <c:pt idx="1275">
                  <c:v>42210.041666666664</c:v>
                </c:pt>
                <c:pt idx="1276">
                  <c:v>42210.0625</c:v>
                </c:pt>
                <c:pt idx="1277">
                  <c:v>42210.083333333336</c:v>
                </c:pt>
                <c:pt idx="1278">
                  <c:v>42210.104166666664</c:v>
                </c:pt>
                <c:pt idx="1279">
                  <c:v>42210.125</c:v>
                </c:pt>
                <c:pt idx="1280">
                  <c:v>42210.145833333336</c:v>
                </c:pt>
                <c:pt idx="1281">
                  <c:v>42210.166666666664</c:v>
                </c:pt>
                <c:pt idx="1282">
                  <c:v>42210.1875</c:v>
                </c:pt>
                <c:pt idx="1283">
                  <c:v>42210.208333333336</c:v>
                </c:pt>
                <c:pt idx="1284">
                  <c:v>42210.229166666664</c:v>
                </c:pt>
                <c:pt idx="1285">
                  <c:v>42210.25</c:v>
                </c:pt>
                <c:pt idx="1286">
                  <c:v>42210.270833333336</c:v>
                </c:pt>
                <c:pt idx="1287">
                  <c:v>42210.291666666664</c:v>
                </c:pt>
                <c:pt idx="1288">
                  <c:v>42210.3125</c:v>
                </c:pt>
                <c:pt idx="1289">
                  <c:v>42210.333333333336</c:v>
                </c:pt>
                <c:pt idx="1290">
                  <c:v>42210.354166666664</c:v>
                </c:pt>
                <c:pt idx="1291">
                  <c:v>42210.375</c:v>
                </c:pt>
                <c:pt idx="1292">
                  <c:v>42210.395833333336</c:v>
                </c:pt>
                <c:pt idx="1293">
                  <c:v>42210.416666666664</c:v>
                </c:pt>
                <c:pt idx="1294">
                  <c:v>42210.4375</c:v>
                </c:pt>
                <c:pt idx="1295">
                  <c:v>42210.458333333336</c:v>
                </c:pt>
                <c:pt idx="1296">
                  <c:v>42210.479166666664</c:v>
                </c:pt>
                <c:pt idx="1297">
                  <c:v>42210.5</c:v>
                </c:pt>
                <c:pt idx="1298">
                  <c:v>42210.520833333336</c:v>
                </c:pt>
                <c:pt idx="1299">
                  <c:v>42210.541666666664</c:v>
                </c:pt>
                <c:pt idx="1300">
                  <c:v>42210.5625</c:v>
                </c:pt>
                <c:pt idx="1301">
                  <c:v>42210.583333333336</c:v>
                </c:pt>
                <c:pt idx="1302">
                  <c:v>42210.604166666664</c:v>
                </c:pt>
                <c:pt idx="1303">
                  <c:v>42210.625</c:v>
                </c:pt>
                <c:pt idx="1304">
                  <c:v>42210.645833333336</c:v>
                </c:pt>
                <c:pt idx="1305">
                  <c:v>42210.666666666664</c:v>
                </c:pt>
                <c:pt idx="1306">
                  <c:v>42210.6875</c:v>
                </c:pt>
                <c:pt idx="1307">
                  <c:v>42210.708333333336</c:v>
                </c:pt>
                <c:pt idx="1308">
                  <c:v>42210.729166666664</c:v>
                </c:pt>
                <c:pt idx="1309">
                  <c:v>42210.75</c:v>
                </c:pt>
                <c:pt idx="1310">
                  <c:v>42210.770833333336</c:v>
                </c:pt>
                <c:pt idx="1311">
                  <c:v>42210.791666666664</c:v>
                </c:pt>
                <c:pt idx="1312">
                  <c:v>42210.8125</c:v>
                </c:pt>
                <c:pt idx="1313">
                  <c:v>42210.833333333336</c:v>
                </c:pt>
                <c:pt idx="1314">
                  <c:v>42210.854166666664</c:v>
                </c:pt>
                <c:pt idx="1315">
                  <c:v>42210.875</c:v>
                </c:pt>
                <c:pt idx="1316">
                  <c:v>42210.895833333336</c:v>
                </c:pt>
                <c:pt idx="1317">
                  <c:v>42210.916666666664</c:v>
                </c:pt>
                <c:pt idx="1318">
                  <c:v>42210.9375</c:v>
                </c:pt>
                <c:pt idx="1319">
                  <c:v>42210.958333333336</c:v>
                </c:pt>
                <c:pt idx="1320">
                  <c:v>42210.979166666664</c:v>
                </c:pt>
                <c:pt idx="1321">
                  <c:v>42211</c:v>
                </c:pt>
                <c:pt idx="1322">
                  <c:v>42211.020833333336</c:v>
                </c:pt>
                <c:pt idx="1323">
                  <c:v>42211.041666666664</c:v>
                </c:pt>
                <c:pt idx="1324">
                  <c:v>42211.0625</c:v>
                </c:pt>
                <c:pt idx="1325">
                  <c:v>42211.083333333336</c:v>
                </c:pt>
                <c:pt idx="1326">
                  <c:v>42211.104166666664</c:v>
                </c:pt>
                <c:pt idx="1327">
                  <c:v>42211.125</c:v>
                </c:pt>
                <c:pt idx="1328">
                  <c:v>42211.145833333336</c:v>
                </c:pt>
                <c:pt idx="1329">
                  <c:v>42211.166666666664</c:v>
                </c:pt>
                <c:pt idx="1330">
                  <c:v>42211.1875</c:v>
                </c:pt>
                <c:pt idx="1331">
                  <c:v>42211.208333333336</c:v>
                </c:pt>
                <c:pt idx="1332">
                  <c:v>42211.229166666664</c:v>
                </c:pt>
                <c:pt idx="1333">
                  <c:v>42211.25</c:v>
                </c:pt>
                <c:pt idx="1334">
                  <c:v>42211.270833333336</c:v>
                </c:pt>
                <c:pt idx="1335">
                  <c:v>42211.291666666664</c:v>
                </c:pt>
                <c:pt idx="1336">
                  <c:v>42211.3125</c:v>
                </c:pt>
                <c:pt idx="1337">
                  <c:v>42211.333333333336</c:v>
                </c:pt>
                <c:pt idx="1338">
                  <c:v>42211.354166666664</c:v>
                </c:pt>
                <c:pt idx="1339">
                  <c:v>42211.375</c:v>
                </c:pt>
                <c:pt idx="1340">
                  <c:v>42211.395833333336</c:v>
                </c:pt>
                <c:pt idx="1341">
                  <c:v>42211.416666666664</c:v>
                </c:pt>
                <c:pt idx="1342">
                  <c:v>42211.4375</c:v>
                </c:pt>
                <c:pt idx="1343">
                  <c:v>42211.458333333336</c:v>
                </c:pt>
                <c:pt idx="1344">
                  <c:v>42211.479166666664</c:v>
                </c:pt>
                <c:pt idx="1345">
                  <c:v>42211.5</c:v>
                </c:pt>
                <c:pt idx="1346">
                  <c:v>42211.520833333336</c:v>
                </c:pt>
                <c:pt idx="1347">
                  <c:v>42211.541666666664</c:v>
                </c:pt>
                <c:pt idx="1348">
                  <c:v>42211.5625</c:v>
                </c:pt>
                <c:pt idx="1349">
                  <c:v>42211.583333333336</c:v>
                </c:pt>
                <c:pt idx="1350">
                  <c:v>42211.604166666664</c:v>
                </c:pt>
                <c:pt idx="1351">
                  <c:v>42211.625</c:v>
                </c:pt>
                <c:pt idx="1352">
                  <c:v>42211.645833333336</c:v>
                </c:pt>
                <c:pt idx="1353">
                  <c:v>42211.666666666664</c:v>
                </c:pt>
                <c:pt idx="1354">
                  <c:v>42211.6875</c:v>
                </c:pt>
                <c:pt idx="1355">
                  <c:v>42211.708333333336</c:v>
                </c:pt>
                <c:pt idx="1356">
                  <c:v>42211.729166666664</c:v>
                </c:pt>
                <c:pt idx="1357">
                  <c:v>42211.75</c:v>
                </c:pt>
                <c:pt idx="1358">
                  <c:v>42211.770833333336</c:v>
                </c:pt>
                <c:pt idx="1359">
                  <c:v>42211.791666666664</c:v>
                </c:pt>
                <c:pt idx="1360">
                  <c:v>42211.8125</c:v>
                </c:pt>
                <c:pt idx="1361">
                  <c:v>42211.833333333336</c:v>
                </c:pt>
                <c:pt idx="1362">
                  <c:v>42211.854166666664</c:v>
                </c:pt>
                <c:pt idx="1363">
                  <c:v>42211.875</c:v>
                </c:pt>
                <c:pt idx="1364">
                  <c:v>42211.895833333336</c:v>
                </c:pt>
                <c:pt idx="1365">
                  <c:v>42211.916666666664</c:v>
                </c:pt>
                <c:pt idx="1366">
                  <c:v>42211.9375</c:v>
                </c:pt>
                <c:pt idx="1367">
                  <c:v>42211.958333333336</c:v>
                </c:pt>
                <c:pt idx="1368">
                  <c:v>42211.979166666664</c:v>
                </c:pt>
                <c:pt idx="1369">
                  <c:v>42212</c:v>
                </c:pt>
                <c:pt idx="1370">
                  <c:v>42212.020833333336</c:v>
                </c:pt>
                <c:pt idx="1371">
                  <c:v>42212.041666666664</c:v>
                </c:pt>
                <c:pt idx="1372">
                  <c:v>42212.0625</c:v>
                </c:pt>
                <c:pt idx="1373">
                  <c:v>42212.083333333336</c:v>
                </c:pt>
                <c:pt idx="1374">
                  <c:v>42212.104166666664</c:v>
                </c:pt>
                <c:pt idx="1375">
                  <c:v>42212.125</c:v>
                </c:pt>
                <c:pt idx="1376">
                  <c:v>42212.145833333336</c:v>
                </c:pt>
                <c:pt idx="1377">
                  <c:v>42212.166666666664</c:v>
                </c:pt>
                <c:pt idx="1378">
                  <c:v>42212.1875</c:v>
                </c:pt>
                <c:pt idx="1379">
                  <c:v>42212.208333333336</c:v>
                </c:pt>
                <c:pt idx="1380">
                  <c:v>42212.229166666664</c:v>
                </c:pt>
                <c:pt idx="1381">
                  <c:v>42212.25</c:v>
                </c:pt>
                <c:pt idx="1382">
                  <c:v>42212.270833333336</c:v>
                </c:pt>
                <c:pt idx="1383">
                  <c:v>42212.291666666664</c:v>
                </c:pt>
                <c:pt idx="1384">
                  <c:v>42212.3125</c:v>
                </c:pt>
                <c:pt idx="1385">
                  <c:v>42212.333333333336</c:v>
                </c:pt>
                <c:pt idx="1386">
                  <c:v>42212.354166666664</c:v>
                </c:pt>
                <c:pt idx="1387">
                  <c:v>42212.375</c:v>
                </c:pt>
                <c:pt idx="1388">
                  <c:v>42212.395833333336</c:v>
                </c:pt>
                <c:pt idx="1389">
                  <c:v>42212.416666666664</c:v>
                </c:pt>
                <c:pt idx="1390">
                  <c:v>42212.4375</c:v>
                </c:pt>
                <c:pt idx="1391">
                  <c:v>42212.458333333336</c:v>
                </c:pt>
                <c:pt idx="1392">
                  <c:v>42212.479166666664</c:v>
                </c:pt>
                <c:pt idx="1393">
                  <c:v>42212.5</c:v>
                </c:pt>
                <c:pt idx="1394">
                  <c:v>42212.520833333336</c:v>
                </c:pt>
                <c:pt idx="1395">
                  <c:v>42212.541666666664</c:v>
                </c:pt>
                <c:pt idx="1396">
                  <c:v>42212.5625</c:v>
                </c:pt>
                <c:pt idx="1397">
                  <c:v>42212.583333333336</c:v>
                </c:pt>
                <c:pt idx="1398">
                  <c:v>42212.604166666664</c:v>
                </c:pt>
                <c:pt idx="1399">
                  <c:v>42212.625</c:v>
                </c:pt>
                <c:pt idx="1400">
                  <c:v>42212.645833333336</c:v>
                </c:pt>
                <c:pt idx="1401">
                  <c:v>42212.666666666664</c:v>
                </c:pt>
                <c:pt idx="1402">
                  <c:v>42212.6875</c:v>
                </c:pt>
                <c:pt idx="1403">
                  <c:v>42212.708333333336</c:v>
                </c:pt>
                <c:pt idx="1404">
                  <c:v>42212.729166666664</c:v>
                </c:pt>
                <c:pt idx="1405">
                  <c:v>42212.75</c:v>
                </c:pt>
                <c:pt idx="1406">
                  <c:v>42212.770833333336</c:v>
                </c:pt>
                <c:pt idx="1407">
                  <c:v>42212.791666666664</c:v>
                </c:pt>
                <c:pt idx="1408">
                  <c:v>42212.8125</c:v>
                </c:pt>
                <c:pt idx="1409">
                  <c:v>42212.833333333336</c:v>
                </c:pt>
                <c:pt idx="1410">
                  <c:v>42212.854166666664</c:v>
                </c:pt>
                <c:pt idx="1411">
                  <c:v>42212.875</c:v>
                </c:pt>
                <c:pt idx="1412">
                  <c:v>42212.895833333336</c:v>
                </c:pt>
                <c:pt idx="1413">
                  <c:v>42212.916666666664</c:v>
                </c:pt>
                <c:pt idx="1414">
                  <c:v>42212.9375</c:v>
                </c:pt>
                <c:pt idx="1415">
                  <c:v>42212.958333333336</c:v>
                </c:pt>
                <c:pt idx="1416">
                  <c:v>42212.979166666664</c:v>
                </c:pt>
                <c:pt idx="1417">
                  <c:v>42213</c:v>
                </c:pt>
                <c:pt idx="1418">
                  <c:v>42213.020833333336</c:v>
                </c:pt>
                <c:pt idx="1419">
                  <c:v>42213.041666666664</c:v>
                </c:pt>
                <c:pt idx="1420">
                  <c:v>42213.0625</c:v>
                </c:pt>
                <c:pt idx="1421">
                  <c:v>42213.083333333336</c:v>
                </c:pt>
                <c:pt idx="1422">
                  <c:v>42213.104166666664</c:v>
                </c:pt>
                <c:pt idx="1423">
                  <c:v>42213.125</c:v>
                </c:pt>
                <c:pt idx="1424">
                  <c:v>42213.145833333336</c:v>
                </c:pt>
                <c:pt idx="1425">
                  <c:v>42213.166666666664</c:v>
                </c:pt>
                <c:pt idx="1426">
                  <c:v>42213.1875</c:v>
                </c:pt>
                <c:pt idx="1427">
                  <c:v>42213.208333333336</c:v>
                </c:pt>
                <c:pt idx="1428">
                  <c:v>42213.229166666664</c:v>
                </c:pt>
                <c:pt idx="1429">
                  <c:v>42213.25</c:v>
                </c:pt>
                <c:pt idx="1430">
                  <c:v>42213.270833333336</c:v>
                </c:pt>
                <c:pt idx="1431">
                  <c:v>42213.291666666664</c:v>
                </c:pt>
                <c:pt idx="1432">
                  <c:v>42213.3125</c:v>
                </c:pt>
                <c:pt idx="1433">
                  <c:v>42213.333333333336</c:v>
                </c:pt>
                <c:pt idx="1434">
                  <c:v>42213.354166666664</c:v>
                </c:pt>
                <c:pt idx="1435">
                  <c:v>42213.375</c:v>
                </c:pt>
                <c:pt idx="1436">
                  <c:v>42213.395833333336</c:v>
                </c:pt>
                <c:pt idx="1437">
                  <c:v>42213.416666666664</c:v>
                </c:pt>
                <c:pt idx="1438">
                  <c:v>42213.4375</c:v>
                </c:pt>
                <c:pt idx="1439">
                  <c:v>42213.458333333336</c:v>
                </c:pt>
                <c:pt idx="1440">
                  <c:v>42213.479166666664</c:v>
                </c:pt>
                <c:pt idx="1441">
                  <c:v>42213.5</c:v>
                </c:pt>
                <c:pt idx="1442">
                  <c:v>42213.520833333336</c:v>
                </c:pt>
                <c:pt idx="1443">
                  <c:v>42213.541666666664</c:v>
                </c:pt>
                <c:pt idx="1444">
                  <c:v>42213.5625</c:v>
                </c:pt>
                <c:pt idx="1445">
                  <c:v>42213.583333333336</c:v>
                </c:pt>
                <c:pt idx="1446">
                  <c:v>42213.604166666664</c:v>
                </c:pt>
                <c:pt idx="1447">
                  <c:v>42213.625</c:v>
                </c:pt>
                <c:pt idx="1448">
                  <c:v>42213.645833333336</c:v>
                </c:pt>
                <c:pt idx="1449">
                  <c:v>42213.666666666664</c:v>
                </c:pt>
                <c:pt idx="1450">
                  <c:v>42213.6875</c:v>
                </c:pt>
                <c:pt idx="1451">
                  <c:v>42213.708333333336</c:v>
                </c:pt>
                <c:pt idx="1452">
                  <c:v>42213.729166666664</c:v>
                </c:pt>
                <c:pt idx="1453">
                  <c:v>42213.75</c:v>
                </c:pt>
                <c:pt idx="1454">
                  <c:v>42213.770833333336</c:v>
                </c:pt>
                <c:pt idx="1455">
                  <c:v>42213.791666666664</c:v>
                </c:pt>
                <c:pt idx="1456">
                  <c:v>42213.8125</c:v>
                </c:pt>
                <c:pt idx="1457">
                  <c:v>42213.833333333336</c:v>
                </c:pt>
                <c:pt idx="1458">
                  <c:v>42213.854166666664</c:v>
                </c:pt>
                <c:pt idx="1459">
                  <c:v>42213.875</c:v>
                </c:pt>
                <c:pt idx="1460">
                  <c:v>42213.895833333336</c:v>
                </c:pt>
                <c:pt idx="1461">
                  <c:v>42213.916666666664</c:v>
                </c:pt>
                <c:pt idx="1462">
                  <c:v>42213.9375</c:v>
                </c:pt>
                <c:pt idx="1463">
                  <c:v>42213.958333333336</c:v>
                </c:pt>
                <c:pt idx="1464">
                  <c:v>42213.979166666664</c:v>
                </c:pt>
                <c:pt idx="1465">
                  <c:v>42214</c:v>
                </c:pt>
                <c:pt idx="1466">
                  <c:v>42214.020833333336</c:v>
                </c:pt>
                <c:pt idx="1467">
                  <c:v>42214.041666666664</c:v>
                </c:pt>
                <c:pt idx="1468">
                  <c:v>42214.0625</c:v>
                </c:pt>
                <c:pt idx="1469">
                  <c:v>42214.083333333336</c:v>
                </c:pt>
                <c:pt idx="1470">
                  <c:v>42214.104166666664</c:v>
                </c:pt>
                <c:pt idx="1471">
                  <c:v>42214.125</c:v>
                </c:pt>
                <c:pt idx="1472">
                  <c:v>42214.145833333336</c:v>
                </c:pt>
                <c:pt idx="1473">
                  <c:v>42214.166666666664</c:v>
                </c:pt>
                <c:pt idx="1474">
                  <c:v>42214.1875</c:v>
                </c:pt>
                <c:pt idx="1475">
                  <c:v>42214.208333333336</c:v>
                </c:pt>
                <c:pt idx="1476">
                  <c:v>42214.229166666664</c:v>
                </c:pt>
                <c:pt idx="1477">
                  <c:v>42214.25</c:v>
                </c:pt>
                <c:pt idx="1478">
                  <c:v>42214.270833333336</c:v>
                </c:pt>
                <c:pt idx="1479">
                  <c:v>42214.291666666664</c:v>
                </c:pt>
                <c:pt idx="1480">
                  <c:v>42214.3125</c:v>
                </c:pt>
                <c:pt idx="1481">
                  <c:v>42214.333333333336</c:v>
                </c:pt>
                <c:pt idx="1482">
                  <c:v>42214.354166666664</c:v>
                </c:pt>
                <c:pt idx="1483">
                  <c:v>42214.375</c:v>
                </c:pt>
                <c:pt idx="1484">
                  <c:v>42214.395833333336</c:v>
                </c:pt>
                <c:pt idx="1485">
                  <c:v>42214.416666666664</c:v>
                </c:pt>
                <c:pt idx="1486">
                  <c:v>42214.4375</c:v>
                </c:pt>
                <c:pt idx="1487">
                  <c:v>42214.458333333336</c:v>
                </c:pt>
                <c:pt idx="1488">
                  <c:v>42214.479166666664</c:v>
                </c:pt>
                <c:pt idx="1489">
                  <c:v>42214.5</c:v>
                </c:pt>
                <c:pt idx="1490">
                  <c:v>42214.520833333336</c:v>
                </c:pt>
                <c:pt idx="1491">
                  <c:v>42214.541666666664</c:v>
                </c:pt>
                <c:pt idx="1492">
                  <c:v>42214.5625</c:v>
                </c:pt>
                <c:pt idx="1493">
                  <c:v>42214.583333333336</c:v>
                </c:pt>
                <c:pt idx="1494">
                  <c:v>42214.604166666664</c:v>
                </c:pt>
                <c:pt idx="1495">
                  <c:v>42214.625</c:v>
                </c:pt>
                <c:pt idx="1496">
                  <c:v>42214.645833333336</c:v>
                </c:pt>
                <c:pt idx="1497">
                  <c:v>42214.666666666664</c:v>
                </c:pt>
                <c:pt idx="1498">
                  <c:v>42214.6875</c:v>
                </c:pt>
                <c:pt idx="1499">
                  <c:v>42214.708333333336</c:v>
                </c:pt>
                <c:pt idx="1500">
                  <c:v>42214.729166666664</c:v>
                </c:pt>
                <c:pt idx="1501">
                  <c:v>42214.75</c:v>
                </c:pt>
                <c:pt idx="1502">
                  <c:v>42214.770833333336</c:v>
                </c:pt>
                <c:pt idx="1503">
                  <c:v>42214.791666666664</c:v>
                </c:pt>
                <c:pt idx="1504">
                  <c:v>42214.8125</c:v>
                </c:pt>
                <c:pt idx="1505">
                  <c:v>42214.833333333336</c:v>
                </c:pt>
                <c:pt idx="1506">
                  <c:v>42214.854166666664</c:v>
                </c:pt>
                <c:pt idx="1507">
                  <c:v>42214.875</c:v>
                </c:pt>
                <c:pt idx="1508">
                  <c:v>42214.895833333336</c:v>
                </c:pt>
                <c:pt idx="1509">
                  <c:v>42214.916666666664</c:v>
                </c:pt>
                <c:pt idx="1510">
                  <c:v>42214.9375</c:v>
                </c:pt>
                <c:pt idx="1511">
                  <c:v>42214.958333333336</c:v>
                </c:pt>
                <c:pt idx="1512">
                  <c:v>42214.979166666664</c:v>
                </c:pt>
                <c:pt idx="1513">
                  <c:v>42215</c:v>
                </c:pt>
                <c:pt idx="1514">
                  <c:v>42215.020833333336</c:v>
                </c:pt>
                <c:pt idx="1515">
                  <c:v>42215.041666666664</c:v>
                </c:pt>
                <c:pt idx="1516">
                  <c:v>42215.0625</c:v>
                </c:pt>
                <c:pt idx="1517">
                  <c:v>42215.083333333336</c:v>
                </c:pt>
                <c:pt idx="1518">
                  <c:v>42215.104166666664</c:v>
                </c:pt>
                <c:pt idx="1519">
                  <c:v>42215.125</c:v>
                </c:pt>
                <c:pt idx="1520">
                  <c:v>42215.145833333336</c:v>
                </c:pt>
                <c:pt idx="1521">
                  <c:v>42215.166666666664</c:v>
                </c:pt>
                <c:pt idx="1522">
                  <c:v>42215.1875</c:v>
                </c:pt>
                <c:pt idx="1523">
                  <c:v>42215.208333333336</c:v>
                </c:pt>
                <c:pt idx="1524">
                  <c:v>42215.229166666664</c:v>
                </c:pt>
                <c:pt idx="1525">
                  <c:v>42215.25</c:v>
                </c:pt>
                <c:pt idx="1526">
                  <c:v>42215.270833333336</c:v>
                </c:pt>
                <c:pt idx="1527">
                  <c:v>42215.291666666664</c:v>
                </c:pt>
                <c:pt idx="1528">
                  <c:v>42215.3125</c:v>
                </c:pt>
                <c:pt idx="1529">
                  <c:v>42215.333333333336</c:v>
                </c:pt>
                <c:pt idx="1530">
                  <c:v>42215.354166666664</c:v>
                </c:pt>
                <c:pt idx="1531">
                  <c:v>42215.375</c:v>
                </c:pt>
                <c:pt idx="1532">
                  <c:v>42215.395833333336</c:v>
                </c:pt>
                <c:pt idx="1533">
                  <c:v>42215.416666666664</c:v>
                </c:pt>
                <c:pt idx="1534">
                  <c:v>42215.4375</c:v>
                </c:pt>
                <c:pt idx="1535">
                  <c:v>42215.458333333336</c:v>
                </c:pt>
                <c:pt idx="1536">
                  <c:v>42215.479166666664</c:v>
                </c:pt>
                <c:pt idx="1537">
                  <c:v>42215.5</c:v>
                </c:pt>
                <c:pt idx="1538">
                  <c:v>42215.520833333336</c:v>
                </c:pt>
                <c:pt idx="1539">
                  <c:v>42215.541666666664</c:v>
                </c:pt>
                <c:pt idx="1540">
                  <c:v>42215.5625</c:v>
                </c:pt>
                <c:pt idx="1541">
                  <c:v>42215.583333333336</c:v>
                </c:pt>
                <c:pt idx="1542">
                  <c:v>42215.604166666664</c:v>
                </c:pt>
                <c:pt idx="1543">
                  <c:v>42215.625</c:v>
                </c:pt>
                <c:pt idx="1544">
                  <c:v>42215.645833333336</c:v>
                </c:pt>
                <c:pt idx="1545">
                  <c:v>42215.666666666664</c:v>
                </c:pt>
                <c:pt idx="1546">
                  <c:v>42215.6875</c:v>
                </c:pt>
                <c:pt idx="1547">
                  <c:v>42215.708333333336</c:v>
                </c:pt>
                <c:pt idx="1548">
                  <c:v>42215.729166666664</c:v>
                </c:pt>
                <c:pt idx="1549">
                  <c:v>42215.75</c:v>
                </c:pt>
                <c:pt idx="1550">
                  <c:v>42215.770833333336</c:v>
                </c:pt>
                <c:pt idx="1551">
                  <c:v>42215.791666666664</c:v>
                </c:pt>
                <c:pt idx="1552">
                  <c:v>42215.8125</c:v>
                </c:pt>
                <c:pt idx="1553">
                  <c:v>42215.833333333336</c:v>
                </c:pt>
                <c:pt idx="1554">
                  <c:v>42215.854166666664</c:v>
                </c:pt>
                <c:pt idx="1555">
                  <c:v>42215.875</c:v>
                </c:pt>
                <c:pt idx="1556">
                  <c:v>42215.895833333336</c:v>
                </c:pt>
                <c:pt idx="1557">
                  <c:v>42215.916666666664</c:v>
                </c:pt>
                <c:pt idx="1558">
                  <c:v>42215.9375</c:v>
                </c:pt>
                <c:pt idx="1559">
                  <c:v>42215.958333333336</c:v>
                </c:pt>
                <c:pt idx="1560">
                  <c:v>42215.979166666664</c:v>
                </c:pt>
                <c:pt idx="1561">
                  <c:v>42216</c:v>
                </c:pt>
                <c:pt idx="1562">
                  <c:v>42216.020833333336</c:v>
                </c:pt>
                <c:pt idx="1563">
                  <c:v>42216.041666666664</c:v>
                </c:pt>
                <c:pt idx="1564">
                  <c:v>42216.0625</c:v>
                </c:pt>
                <c:pt idx="1565">
                  <c:v>42216.083333333336</c:v>
                </c:pt>
                <c:pt idx="1566">
                  <c:v>42216.104166666664</c:v>
                </c:pt>
                <c:pt idx="1567">
                  <c:v>42216.125</c:v>
                </c:pt>
                <c:pt idx="1568">
                  <c:v>42216.145833333336</c:v>
                </c:pt>
                <c:pt idx="1569">
                  <c:v>42216.166666666664</c:v>
                </c:pt>
                <c:pt idx="1570">
                  <c:v>42216.1875</c:v>
                </c:pt>
                <c:pt idx="1571">
                  <c:v>42216.208333333336</c:v>
                </c:pt>
                <c:pt idx="1572">
                  <c:v>42216.229166666664</c:v>
                </c:pt>
                <c:pt idx="1573">
                  <c:v>42216.25</c:v>
                </c:pt>
                <c:pt idx="1574">
                  <c:v>42216.270833333336</c:v>
                </c:pt>
                <c:pt idx="1575">
                  <c:v>42216.291666666664</c:v>
                </c:pt>
                <c:pt idx="1576">
                  <c:v>42216.3125</c:v>
                </c:pt>
                <c:pt idx="1577">
                  <c:v>42216.333333333336</c:v>
                </c:pt>
                <c:pt idx="1578">
                  <c:v>42216.354166666664</c:v>
                </c:pt>
                <c:pt idx="1579">
                  <c:v>42216.375</c:v>
                </c:pt>
                <c:pt idx="1580">
                  <c:v>42216.395833333336</c:v>
                </c:pt>
                <c:pt idx="1581">
                  <c:v>42216.416666666664</c:v>
                </c:pt>
                <c:pt idx="1582">
                  <c:v>42216.4375</c:v>
                </c:pt>
                <c:pt idx="1583">
                  <c:v>42216.458333333336</c:v>
                </c:pt>
                <c:pt idx="1584">
                  <c:v>42216.479166666664</c:v>
                </c:pt>
                <c:pt idx="1585">
                  <c:v>42216.5</c:v>
                </c:pt>
                <c:pt idx="1586">
                  <c:v>42216.520833333336</c:v>
                </c:pt>
                <c:pt idx="1587">
                  <c:v>42216.541666666664</c:v>
                </c:pt>
                <c:pt idx="1588">
                  <c:v>42216.5625</c:v>
                </c:pt>
                <c:pt idx="1589">
                  <c:v>42216.583333333336</c:v>
                </c:pt>
                <c:pt idx="1590">
                  <c:v>42216.604166666664</c:v>
                </c:pt>
                <c:pt idx="1591">
                  <c:v>42216.625</c:v>
                </c:pt>
                <c:pt idx="1592">
                  <c:v>42216.645833333336</c:v>
                </c:pt>
                <c:pt idx="1593">
                  <c:v>42216.666666666664</c:v>
                </c:pt>
                <c:pt idx="1594">
                  <c:v>42216.6875</c:v>
                </c:pt>
                <c:pt idx="1595">
                  <c:v>42216.708333333336</c:v>
                </c:pt>
                <c:pt idx="1596">
                  <c:v>42216.729166666664</c:v>
                </c:pt>
                <c:pt idx="1597">
                  <c:v>42216.75</c:v>
                </c:pt>
                <c:pt idx="1598">
                  <c:v>42216.770833333336</c:v>
                </c:pt>
                <c:pt idx="1599">
                  <c:v>42216.791666666664</c:v>
                </c:pt>
                <c:pt idx="1600">
                  <c:v>42216.8125</c:v>
                </c:pt>
                <c:pt idx="1601">
                  <c:v>42216.833333333336</c:v>
                </c:pt>
                <c:pt idx="1602">
                  <c:v>42216.854166666664</c:v>
                </c:pt>
                <c:pt idx="1603">
                  <c:v>42216.875</c:v>
                </c:pt>
                <c:pt idx="1604">
                  <c:v>42216.895833333336</c:v>
                </c:pt>
                <c:pt idx="1605">
                  <c:v>42216.916666666664</c:v>
                </c:pt>
                <c:pt idx="1606">
                  <c:v>42216.9375</c:v>
                </c:pt>
                <c:pt idx="1607">
                  <c:v>42216.958333333336</c:v>
                </c:pt>
                <c:pt idx="1608">
                  <c:v>42216.979166666664</c:v>
                </c:pt>
                <c:pt idx="1609">
                  <c:v>42217</c:v>
                </c:pt>
                <c:pt idx="1610">
                  <c:v>42217.020833333336</c:v>
                </c:pt>
                <c:pt idx="1611">
                  <c:v>42217.041666666664</c:v>
                </c:pt>
                <c:pt idx="1612">
                  <c:v>42217.0625</c:v>
                </c:pt>
                <c:pt idx="1613">
                  <c:v>42217.083333333336</c:v>
                </c:pt>
                <c:pt idx="1614">
                  <c:v>42217.104166666664</c:v>
                </c:pt>
                <c:pt idx="1615">
                  <c:v>42217.125</c:v>
                </c:pt>
                <c:pt idx="1616">
                  <c:v>42217.145833333336</c:v>
                </c:pt>
                <c:pt idx="1617">
                  <c:v>42217.166666666664</c:v>
                </c:pt>
                <c:pt idx="1618">
                  <c:v>42217.1875</c:v>
                </c:pt>
                <c:pt idx="1619">
                  <c:v>42217.208333333336</c:v>
                </c:pt>
                <c:pt idx="1620">
                  <c:v>42217.229166666664</c:v>
                </c:pt>
                <c:pt idx="1621">
                  <c:v>42217.25</c:v>
                </c:pt>
                <c:pt idx="1622">
                  <c:v>42217.270833333336</c:v>
                </c:pt>
                <c:pt idx="1623">
                  <c:v>42217.291666666664</c:v>
                </c:pt>
                <c:pt idx="1624">
                  <c:v>42217.3125</c:v>
                </c:pt>
                <c:pt idx="1625">
                  <c:v>42217.333333333336</c:v>
                </c:pt>
                <c:pt idx="1626">
                  <c:v>42217.354166666664</c:v>
                </c:pt>
                <c:pt idx="1627">
                  <c:v>42217.375</c:v>
                </c:pt>
                <c:pt idx="1628">
                  <c:v>42217.395833333336</c:v>
                </c:pt>
                <c:pt idx="1629">
                  <c:v>42217.416666666664</c:v>
                </c:pt>
                <c:pt idx="1630">
                  <c:v>42217.4375</c:v>
                </c:pt>
                <c:pt idx="1631">
                  <c:v>42217.458333333336</c:v>
                </c:pt>
                <c:pt idx="1632">
                  <c:v>42217.479166666664</c:v>
                </c:pt>
                <c:pt idx="1633">
                  <c:v>42217.5</c:v>
                </c:pt>
                <c:pt idx="1634">
                  <c:v>42217.520833333336</c:v>
                </c:pt>
                <c:pt idx="1635">
                  <c:v>42217.541666666664</c:v>
                </c:pt>
                <c:pt idx="1636">
                  <c:v>42217.5625</c:v>
                </c:pt>
                <c:pt idx="1637">
                  <c:v>42217.583333333336</c:v>
                </c:pt>
                <c:pt idx="1638">
                  <c:v>42217.604166666664</c:v>
                </c:pt>
                <c:pt idx="1639">
                  <c:v>42217.625</c:v>
                </c:pt>
                <c:pt idx="1640">
                  <c:v>42217.645833333336</c:v>
                </c:pt>
                <c:pt idx="1641">
                  <c:v>42217.666666666664</c:v>
                </c:pt>
                <c:pt idx="1642">
                  <c:v>42217.6875</c:v>
                </c:pt>
                <c:pt idx="1643">
                  <c:v>42217.708333333336</c:v>
                </c:pt>
                <c:pt idx="1644">
                  <c:v>42217.729166666664</c:v>
                </c:pt>
                <c:pt idx="1645">
                  <c:v>42217.75</c:v>
                </c:pt>
                <c:pt idx="1646">
                  <c:v>42217.770833333336</c:v>
                </c:pt>
                <c:pt idx="1647">
                  <c:v>42217.791666666664</c:v>
                </c:pt>
                <c:pt idx="1648">
                  <c:v>42217.8125</c:v>
                </c:pt>
                <c:pt idx="1649">
                  <c:v>42217.833333333336</c:v>
                </c:pt>
                <c:pt idx="1650">
                  <c:v>42217.854166666664</c:v>
                </c:pt>
                <c:pt idx="1651">
                  <c:v>42217.875</c:v>
                </c:pt>
                <c:pt idx="1652">
                  <c:v>42217.895833333336</c:v>
                </c:pt>
                <c:pt idx="1653">
                  <c:v>42217.916666666664</c:v>
                </c:pt>
                <c:pt idx="1654">
                  <c:v>42217.9375</c:v>
                </c:pt>
                <c:pt idx="1655">
                  <c:v>42217.958333333336</c:v>
                </c:pt>
                <c:pt idx="1656">
                  <c:v>42217.979166666664</c:v>
                </c:pt>
                <c:pt idx="1657">
                  <c:v>42218</c:v>
                </c:pt>
                <c:pt idx="1658">
                  <c:v>42218.020833333336</c:v>
                </c:pt>
                <c:pt idx="1659">
                  <c:v>42218.041666666664</c:v>
                </c:pt>
                <c:pt idx="1660">
                  <c:v>42218.0625</c:v>
                </c:pt>
                <c:pt idx="1661">
                  <c:v>42218.083333333336</c:v>
                </c:pt>
                <c:pt idx="1662">
                  <c:v>42218.104166666664</c:v>
                </c:pt>
                <c:pt idx="1663">
                  <c:v>42218.125</c:v>
                </c:pt>
                <c:pt idx="1664">
                  <c:v>42218.145833333336</c:v>
                </c:pt>
                <c:pt idx="1665">
                  <c:v>42218.166666666664</c:v>
                </c:pt>
                <c:pt idx="1666">
                  <c:v>42218.1875</c:v>
                </c:pt>
                <c:pt idx="1667">
                  <c:v>42218.208333333336</c:v>
                </c:pt>
                <c:pt idx="1668">
                  <c:v>42218.229166666664</c:v>
                </c:pt>
                <c:pt idx="1669">
                  <c:v>42218.25</c:v>
                </c:pt>
                <c:pt idx="1670">
                  <c:v>42218.270833333336</c:v>
                </c:pt>
                <c:pt idx="1671">
                  <c:v>42218.291666666664</c:v>
                </c:pt>
                <c:pt idx="1672">
                  <c:v>42218.3125</c:v>
                </c:pt>
                <c:pt idx="1673">
                  <c:v>42218.333333333336</c:v>
                </c:pt>
                <c:pt idx="1674">
                  <c:v>42218.354166666664</c:v>
                </c:pt>
                <c:pt idx="1675">
                  <c:v>42218.375</c:v>
                </c:pt>
                <c:pt idx="1676">
                  <c:v>42218.395833333336</c:v>
                </c:pt>
                <c:pt idx="1677">
                  <c:v>42218.416666666664</c:v>
                </c:pt>
                <c:pt idx="1678">
                  <c:v>42218.4375</c:v>
                </c:pt>
                <c:pt idx="1679">
                  <c:v>42218.458333333336</c:v>
                </c:pt>
                <c:pt idx="1680">
                  <c:v>42218.479166666664</c:v>
                </c:pt>
                <c:pt idx="1681">
                  <c:v>42218.5</c:v>
                </c:pt>
                <c:pt idx="1682">
                  <c:v>42218.520833333336</c:v>
                </c:pt>
                <c:pt idx="1683">
                  <c:v>42218.541666666664</c:v>
                </c:pt>
                <c:pt idx="1684">
                  <c:v>42218.5625</c:v>
                </c:pt>
                <c:pt idx="1685">
                  <c:v>42218.583333333336</c:v>
                </c:pt>
                <c:pt idx="1686">
                  <c:v>42218.604166666664</c:v>
                </c:pt>
                <c:pt idx="1687">
                  <c:v>42218.625</c:v>
                </c:pt>
                <c:pt idx="1688">
                  <c:v>42218.645833333336</c:v>
                </c:pt>
                <c:pt idx="1689">
                  <c:v>42218.666666666664</c:v>
                </c:pt>
                <c:pt idx="1690">
                  <c:v>42218.6875</c:v>
                </c:pt>
                <c:pt idx="1691">
                  <c:v>42218.708333333336</c:v>
                </c:pt>
                <c:pt idx="1692">
                  <c:v>42218.729166666664</c:v>
                </c:pt>
                <c:pt idx="1693">
                  <c:v>42218.75</c:v>
                </c:pt>
                <c:pt idx="1694">
                  <c:v>42218.770833333336</c:v>
                </c:pt>
                <c:pt idx="1695">
                  <c:v>42218.791666666664</c:v>
                </c:pt>
                <c:pt idx="1696">
                  <c:v>42218.8125</c:v>
                </c:pt>
                <c:pt idx="1697">
                  <c:v>42218.833333333336</c:v>
                </c:pt>
                <c:pt idx="1698">
                  <c:v>42218.854166666664</c:v>
                </c:pt>
                <c:pt idx="1699">
                  <c:v>42218.875</c:v>
                </c:pt>
                <c:pt idx="1700">
                  <c:v>42218.895833333336</c:v>
                </c:pt>
                <c:pt idx="1701">
                  <c:v>42218.916666666664</c:v>
                </c:pt>
                <c:pt idx="1702">
                  <c:v>42218.9375</c:v>
                </c:pt>
                <c:pt idx="1703">
                  <c:v>42218.958333333336</c:v>
                </c:pt>
                <c:pt idx="1704">
                  <c:v>42218.979166666664</c:v>
                </c:pt>
                <c:pt idx="1705">
                  <c:v>42219</c:v>
                </c:pt>
                <c:pt idx="1706">
                  <c:v>42219.020833333336</c:v>
                </c:pt>
                <c:pt idx="1707">
                  <c:v>42219.041666666664</c:v>
                </c:pt>
                <c:pt idx="1708">
                  <c:v>42219.0625</c:v>
                </c:pt>
                <c:pt idx="1709">
                  <c:v>42219.083333333336</c:v>
                </c:pt>
                <c:pt idx="1710">
                  <c:v>42219.104166666664</c:v>
                </c:pt>
                <c:pt idx="1711">
                  <c:v>42219.125</c:v>
                </c:pt>
                <c:pt idx="1712">
                  <c:v>42219.145833333336</c:v>
                </c:pt>
                <c:pt idx="1713">
                  <c:v>42219.166666666664</c:v>
                </c:pt>
                <c:pt idx="1714">
                  <c:v>42219.1875</c:v>
                </c:pt>
                <c:pt idx="1715">
                  <c:v>42219.208333333336</c:v>
                </c:pt>
                <c:pt idx="1716">
                  <c:v>42219.229166666664</c:v>
                </c:pt>
                <c:pt idx="1717">
                  <c:v>42219.25</c:v>
                </c:pt>
                <c:pt idx="1718">
                  <c:v>42219.270833333336</c:v>
                </c:pt>
                <c:pt idx="1719">
                  <c:v>42219.291666666664</c:v>
                </c:pt>
                <c:pt idx="1720">
                  <c:v>42219.3125</c:v>
                </c:pt>
                <c:pt idx="1721">
                  <c:v>42219.333333333336</c:v>
                </c:pt>
                <c:pt idx="1722">
                  <c:v>42219.354166666664</c:v>
                </c:pt>
                <c:pt idx="1723">
                  <c:v>42219.375</c:v>
                </c:pt>
                <c:pt idx="1724">
                  <c:v>42219.395833333336</c:v>
                </c:pt>
                <c:pt idx="1725">
                  <c:v>42219.416666666664</c:v>
                </c:pt>
                <c:pt idx="1726">
                  <c:v>42219.4375</c:v>
                </c:pt>
                <c:pt idx="1727">
                  <c:v>42219.458333333336</c:v>
                </c:pt>
                <c:pt idx="1728">
                  <c:v>42219.479166666664</c:v>
                </c:pt>
                <c:pt idx="1729">
                  <c:v>42219.5</c:v>
                </c:pt>
                <c:pt idx="1730">
                  <c:v>42219.520833333336</c:v>
                </c:pt>
                <c:pt idx="1731">
                  <c:v>42219.541666666664</c:v>
                </c:pt>
                <c:pt idx="1732">
                  <c:v>42219.5625</c:v>
                </c:pt>
                <c:pt idx="1733">
                  <c:v>42219.583333333336</c:v>
                </c:pt>
                <c:pt idx="1734">
                  <c:v>42219.604166666664</c:v>
                </c:pt>
                <c:pt idx="1735">
                  <c:v>42219.625</c:v>
                </c:pt>
                <c:pt idx="1736">
                  <c:v>42219.645833333336</c:v>
                </c:pt>
                <c:pt idx="1737">
                  <c:v>42219.666666666664</c:v>
                </c:pt>
                <c:pt idx="1738">
                  <c:v>42219.6875</c:v>
                </c:pt>
                <c:pt idx="1739">
                  <c:v>42219.708333333336</c:v>
                </c:pt>
                <c:pt idx="1740">
                  <c:v>42219.729166666664</c:v>
                </c:pt>
                <c:pt idx="1741">
                  <c:v>42219.75</c:v>
                </c:pt>
                <c:pt idx="1742">
                  <c:v>42219.770833333336</c:v>
                </c:pt>
                <c:pt idx="1743">
                  <c:v>42219.791666666664</c:v>
                </c:pt>
                <c:pt idx="1744">
                  <c:v>42219.8125</c:v>
                </c:pt>
                <c:pt idx="1745">
                  <c:v>42219.833333333336</c:v>
                </c:pt>
                <c:pt idx="1746">
                  <c:v>42219.854166666664</c:v>
                </c:pt>
                <c:pt idx="1747">
                  <c:v>42219.875</c:v>
                </c:pt>
                <c:pt idx="1748">
                  <c:v>42219.895833333336</c:v>
                </c:pt>
                <c:pt idx="1749">
                  <c:v>42219.916666666664</c:v>
                </c:pt>
                <c:pt idx="1750">
                  <c:v>42219.9375</c:v>
                </c:pt>
                <c:pt idx="1751">
                  <c:v>42219.958333333336</c:v>
                </c:pt>
                <c:pt idx="1752">
                  <c:v>42219.979166666664</c:v>
                </c:pt>
                <c:pt idx="1753">
                  <c:v>42220</c:v>
                </c:pt>
                <c:pt idx="1754">
                  <c:v>42220.020833333336</c:v>
                </c:pt>
                <c:pt idx="1755">
                  <c:v>42220.041666666664</c:v>
                </c:pt>
                <c:pt idx="1756">
                  <c:v>42220.0625</c:v>
                </c:pt>
                <c:pt idx="1757">
                  <c:v>42220.083333333336</c:v>
                </c:pt>
                <c:pt idx="1758">
                  <c:v>42220.104166666664</c:v>
                </c:pt>
                <c:pt idx="1759">
                  <c:v>42220.125</c:v>
                </c:pt>
                <c:pt idx="1760">
                  <c:v>42220.145833333336</c:v>
                </c:pt>
                <c:pt idx="1761">
                  <c:v>42220.166666666664</c:v>
                </c:pt>
                <c:pt idx="1762">
                  <c:v>42220.1875</c:v>
                </c:pt>
                <c:pt idx="1763">
                  <c:v>42220.208333333336</c:v>
                </c:pt>
                <c:pt idx="1764">
                  <c:v>42220.229166666664</c:v>
                </c:pt>
                <c:pt idx="1765">
                  <c:v>42220.25</c:v>
                </c:pt>
                <c:pt idx="1766">
                  <c:v>42220.270833333336</c:v>
                </c:pt>
                <c:pt idx="1767">
                  <c:v>42220.291666666664</c:v>
                </c:pt>
                <c:pt idx="1768">
                  <c:v>42220.3125</c:v>
                </c:pt>
                <c:pt idx="1769">
                  <c:v>42220.333333333336</c:v>
                </c:pt>
                <c:pt idx="1770">
                  <c:v>42220.354166666664</c:v>
                </c:pt>
                <c:pt idx="1771">
                  <c:v>42220.375</c:v>
                </c:pt>
                <c:pt idx="1772">
                  <c:v>42220.395833333336</c:v>
                </c:pt>
                <c:pt idx="1773">
                  <c:v>42220.416666666664</c:v>
                </c:pt>
                <c:pt idx="1774">
                  <c:v>42220.4375</c:v>
                </c:pt>
                <c:pt idx="1775">
                  <c:v>42220.458333333336</c:v>
                </c:pt>
                <c:pt idx="1776">
                  <c:v>42220.479166666664</c:v>
                </c:pt>
                <c:pt idx="1777">
                  <c:v>42220.5</c:v>
                </c:pt>
                <c:pt idx="1778">
                  <c:v>42220.520833333336</c:v>
                </c:pt>
                <c:pt idx="1779">
                  <c:v>42220.541666666664</c:v>
                </c:pt>
                <c:pt idx="1780">
                  <c:v>42220.5625</c:v>
                </c:pt>
                <c:pt idx="1781">
                  <c:v>42220.583333333336</c:v>
                </c:pt>
                <c:pt idx="1782">
                  <c:v>42220.604166666664</c:v>
                </c:pt>
                <c:pt idx="1783">
                  <c:v>42220.625</c:v>
                </c:pt>
                <c:pt idx="1784">
                  <c:v>42220.645833333336</c:v>
                </c:pt>
                <c:pt idx="1785">
                  <c:v>42220.666666666664</c:v>
                </c:pt>
                <c:pt idx="1786">
                  <c:v>42220.6875</c:v>
                </c:pt>
                <c:pt idx="1787">
                  <c:v>42220.708333333336</c:v>
                </c:pt>
                <c:pt idx="1788">
                  <c:v>42220.729166666664</c:v>
                </c:pt>
                <c:pt idx="1789">
                  <c:v>42220.75</c:v>
                </c:pt>
                <c:pt idx="1790">
                  <c:v>42220.770833333336</c:v>
                </c:pt>
                <c:pt idx="1791">
                  <c:v>42220.791666666664</c:v>
                </c:pt>
                <c:pt idx="1792">
                  <c:v>42220.8125</c:v>
                </c:pt>
                <c:pt idx="1793">
                  <c:v>42220.833333333336</c:v>
                </c:pt>
                <c:pt idx="1794">
                  <c:v>42220.854166666664</c:v>
                </c:pt>
                <c:pt idx="1795">
                  <c:v>42220.875</c:v>
                </c:pt>
                <c:pt idx="1796">
                  <c:v>42220.895833333336</c:v>
                </c:pt>
                <c:pt idx="1797">
                  <c:v>42220.916666666664</c:v>
                </c:pt>
                <c:pt idx="1798">
                  <c:v>42220.9375</c:v>
                </c:pt>
                <c:pt idx="1799">
                  <c:v>42220.958333333336</c:v>
                </c:pt>
                <c:pt idx="1800">
                  <c:v>42220.979166666664</c:v>
                </c:pt>
                <c:pt idx="1801">
                  <c:v>42221</c:v>
                </c:pt>
                <c:pt idx="1802">
                  <c:v>42221.020833333336</c:v>
                </c:pt>
                <c:pt idx="1803">
                  <c:v>42221.041666666664</c:v>
                </c:pt>
                <c:pt idx="1804">
                  <c:v>42221.0625</c:v>
                </c:pt>
                <c:pt idx="1805">
                  <c:v>42221.083333333336</c:v>
                </c:pt>
                <c:pt idx="1806">
                  <c:v>42221.104166666664</c:v>
                </c:pt>
                <c:pt idx="1807">
                  <c:v>42221.125</c:v>
                </c:pt>
                <c:pt idx="1808">
                  <c:v>42221.145833333336</c:v>
                </c:pt>
                <c:pt idx="1809">
                  <c:v>42221.166666666664</c:v>
                </c:pt>
                <c:pt idx="1810">
                  <c:v>42221.1875</c:v>
                </c:pt>
                <c:pt idx="1811">
                  <c:v>42221.208333333336</c:v>
                </c:pt>
                <c:pt idx="1812">
                  <c:v>42221.229166666664</c:v>
                </c:pt>
                <c:pt idx="1813">
                  <c:v>42221.25</c:v>
                </c:pt>
                <c:pt idx="1814">
                  <c:v>42221.270833333336</c:v>
                </c:pt>
                <c:pt idx="1815">
                  <c:v>42221.291666666664</c:v>
                </c:pt>
                <c:pt idx="1816">
                  <c:v>42221.3125</c:v>
                </c:pt>
                <c:pt idx="1817">
                  <c:v>42221.333333333336</c:v>
                </c:pt>
                <c:pt idx="1818">
                  <c:v>42221.354166666664</c:v>
                </c:pt>
                <c:pt idx="1819">
                  <c:v>42221.375</c:v>
                </c:pt>
                <c:pt idx="1820">
                  <c:v>42221.395833333336</c:v>
                </c:pt>
                <c:pt idx="1821">
                  <c:v>42221.416666666664</c:v>
                </c:pt>
                <c:pt idx="1822">
                  <c:v>42221.4375</c:v>
                </c:pt>
                <c:pt idx="1823">
                  <c:v>42221.458333333336</c:v>
                </c:pt>
                <c:pt idx="1824">
                  <c:v>42221.479166666664</c:v>
                </c:pt>
                <c:pt idx="1825">
                  <c:v>42221.5</c:v>
                </c:pt>
                <c:pt idx="1826">
                  <c:v>42221.520833333336</c:v>
                </c:pt>
                <c:pt idx="1827">
                  <c:v>42221.541666666664</c:v>
                </c:pt>
                <c:pt idx="1828">
                  <c:v>42221.5625</c:v>
                </c:pt>
                <c:pt idx="1829">
                  <c:v>42221.583333333336</c:v>
                </c:pt>
                <c:pt idx="1830">
                  <c:v>42221.604166666664</c:v>
                </c:pt>
                <c:pt idx="1831">
                  <c:v>42221.625</c:v>
                </c:pt>
                <c:pt idx="1832">
                  <c:v>42221.645833333336</c:v>
                </c:pt>
                <c:pt idx="1833">
                  <c:v>42221.666666666664</c:v>
                </c:pt>
                <c:pt idx="1834">
                  <c:v>42221.6875</c:v>
                </c:pt>
                <c:pt idx="1835">
                  <c:v>42221.708333333336</c:v>
                </c:pt>
                <c:pt idx="1836">
                  <c:v>42221.729166666664</c:v>
                </c:pt>
                <c:pt idx="1837">
                  <c:v>42221.75</c:v>
                </c:pt>
                <c:pt idx="1838">
                  <c:v>42221.770833333336</c:v>
                </c:pt>
                <c:pt idx="1839">
                  <c:v>42221.791666666664</c:v>
                </c:pt>
                <c:pt idx="1840">
                  <c:v>42221.8125</c:v>
                </c:pt>
                <c:pt idx="1841">
                  <c:v>42221.833333333336</c:v>
                </c:pt>
                <c:pt idx="1842">
                  <c:v>42221.854166666664</c:v>
                </c:pt>
                <c:pt idx="1843">
                  <c:v>42221.875</c:v>
                </c:pt>
                <c:pt idx="1844">
                  <c:v>42221.895833333336</c:v>
                </c:pt>
                <c:pt idx="1845">
                  <c:v>42221.916666666664</c:v>
                </c:pt>
                <c:pt idx="1846">
                  <c:v>42221.9375</c:v>
                </c:pt>
                <c:pt idx="1847">
                  <c:v>42221.958333333336</c:v>
                </c:pt>
                <c:pt idx="1848">
                  <c:v>42221.979166666664</c:v>
                </c:pt>
                <c:pt idx="1849">
                  <c:v>42222</c:v>
                </c:pt>
                <c:pt idx="1850">
                  <c:v>42222.020833333336</c:v>
                </c:pt>
                <c:pt idx="1851">
                  <c:v>42222.041666666664</c:v>
                </c:pt>
                <c:pt idx="1852">
                  <c:v>42222.0625</c:v>
                </c:pt>
                <c:pt idx="1853">
                  <c:v>42222.083333333336</c:v>
                </c:pt>
                <c:pt idx="1854">
                  <c:v>42222.104166666664</c:v>
                </c:pt>
                <c:pt idx="1855">
                  <c:v>42222.125</c:v>
                </c:pt>
                <c:pt idx="1856">
                  <c:v>42222.145833333336</c:v>
                </c:pt>
                <c:pt idx="1857">
                  <c:v>42222.166666666664</c:v>
                </c:pt>
                <c:pt idx="1858">
                  <c:v>42222.1875</c:v>
                </c:pt>
                <c:pt idx="1859">
                  <c:v>42222.208333333336</c:v>
                </c:pt>
                <c:pt idx="1860">
                  <c:v>42222.229166666664</c:v>
                </c:pt>
                <c:pt idx="1861">
                  <c:v>42222.25</c:v>
                </c:pt>
                <c:pt idx="1862">
                  <c:v>42222.270833333336</c:v>
                </c:pt>
                <c:pt idx="1863">
                  <c:v>42222.291666666664</c:v>
                </c:pt>
                <c:pt idx="1864">
                  <c:v>42222.3125</c:v>
                </c:pt>
                <c:pt idx="1865">
                  <c:v>42222.333333333336</c:v>
                </c:pt>
                <c:pt idx="1866">
                  <c:v>42222.354166666664</c:v>
                </c:pt>
                <c:pt idx="1867">
                  <c:v>42222.375</c:v>
                </c:pt>
                <c:pt idx="1868">
                  <c:v>42222.395833333336</c:v>
                </c:pt>
                <c:pt idx="1869">
                  <c:v>42222.416666666664</c:v>
                </c:pt>
                <c:pt idx="1870">
                  <c:v>42222.4375</c:v>
                </c:pt>
                <c:pt idx="1871">
                  <c:v>42222.458333333336</c:v>
                </c:pt>
                <c:pt idx="1872">
                  <c:v>42222.479166666664</c:v>
                </c:pt>
                <c:pt idx="1873">
                  <c:v>42222.5</c:v>
                </c:pt>
                <c:pt idx="1874">
                  <c:v>42222.520833333336</c:v>
                </c:pt>
                <c:pt idx="1875">
                  <c:v>42222.541666666664</c:v>
                </c:pt>
                <c:pt idx="1876">
                  <c:v>42222.5625</c:v>
                </c:pt>
                <c:pt idx="1877">
                  <c:v>42222.583333333336</c:v>
                </c:pt>
                <c:pt idx="1878">
                  <c:v>42222.604166666664</c:v>
                </c:pt>
                <c:pt idx="1879">
                  <c:v>42222.625</c:v>
                </c:pt>
                <c:pt idx="1880">
                  <c:v>42222.645833333336</c:v>
                </c:pt>
                <c:pt idx="1881">
                  <c:v>42222.666666666664</c:v>
                </c:pt>
                <c:pt idx="1882">
                  <c:v>42222.6875</c:v>
                </c:pt>
                <c:pt idx="1883">
                  <c:v>42222.708333333336</c:v>
                </c:pt>
                <c:pt idx="1884">
                  <c:v>42222.729166666664</c:v>
                </c:pt>
                <c:pt idx="1885">
                  <c:v>42222.75</c:v>
                </c:pt>
                <c:pt idx="1886">
                  <c:v>42222.770833333336</c:v>
                </c:pt>
                <c:pt idx="1887">
                  <c:v>42222.791666666664</c:v>
                </c:pt>
                <c:pt idx="1888">
                  <c:v>42222.8125</c:v>
                </c:pt>
                <c:pt idx="1889">
                  <c:v>42222.833333333336</c:v>
                </c:pt>
                <c:pt idx="1890">
                  <c:v>42222.854166666664</c:v>
                </c:pt>
                <c:pt idx="1891">
                  <c:v>42222.875</c:v>
                </c:pt>
                <c:pt idx="1892">
                  <c:v>42222.895833333336</c:v>
                </c:pt>
                <c:pt idx="1893">
                  <c:v>42222.916666666664</c:v>
                </c:pt>
                <c:pt idx="1894">
                  <c:v>42222.9375</c:v>
                </c:pt>
                <c:pt idx="1895">
                  <c:v>42222.958333333336</c:v>
                </c:pt>
                <c:pt idx="1896">
                  <c:v>42222.979166666664</c:v>
                </c:pt>
                <c:pt idx="1897">
                  <c:v>42223</c:v>
                </c:pt>
                <c:pt idx="1898">
                  <c:v>42223.020833333336</c:v>
                </c:pt>
                <c:pt idx="1899">
                  <c:v>42223.041666666664</c:v>
                </c:pt>
                <c:pt idx="1900">
                  <c:v>42223.0625</c:v>
                </c:pt>
                <c:pt idx="1901">
                  <c:v>42223.083333333336</c:v>
                </c:pt>
                <c:pt idx="1902">
                  <c:v>42223.104166666664</c:v>
                </c:pt>
                <c:pt idx="1903">
                  <c:v>42223.125</c:v>
                </c:pt>
                <c:pt idx="1904">
                  <c:v>42223.145833333336</c:v>
                </c:pt>
                <c:pt idx="1905">
                  <c:v>42223.166666666664</c:v>
                </c:pt>
                <c:pt idx="1906">
                  <c:v>42223.1875</c:v>
                </c:pt>
                <c:pt idx="1907">
                  <c:v>42223.208333333336</c:v>
                </c:pt>
                <c:pt idx="1908">
                  <c:v>42223.229166666664</c:v>
                </c:pt>
                <c:pt idx="1909">
                  <c:v>42223.25</c:v>
                </c:pt>
                <c:pt idx="1910">
                  <c:v>42223.270833333336</c:v>
                </c:pt>
                <c:pt idx="1911">
                  <c:v>42223.291666666664</c:v>
                </c:pt>
                <c:pt idx="1912">
                  <c:v>42223.3125</c:v>
                </c:pt>
                <c:pt idx="1913">
                  <c:v>42223.333333333336</c:v>
                </c:pt>
                <c:pt idx="1914">
                  <c:v>42223.354166666664</c:v>
                </c:pt>
                <c:pt idx="1915">
                  <c:v>42223.375</c:v>
                </c:pt>
                <c:pt idx="1916">
                  <c:v>42223.395833333336</c:v>
                </c:pt>
                <c:pt idx="1917">
                  <c:v>42223.416666666664</c:v>
                </c:pt>
                <c:pt idx="1918">
                  <c:v>42223.4375</c:v>
                </c:pt>
                <c:pt idx="1919">
                  <c:v>42223.458333333336</c:v>
                </c:pt>
                <c:pt idx="1920">
                  <c:v>42223.479166666664</c:v>
                </c:pt>
                <c:pt idx="1921">
                  <c:v>42223.5</c:v>
                </c:pt>
                <c:pt idx="1922">
                  <c:v>42223.520833333336</c:v>
                </c:pt>
                <c:pt idx="1923">
                  <c:v>42223.541666666664</c:v>
                </c:pt>
                <c:pt idx="1924">
                  <c:v>42223.5625</c:v>
                </c:pt>
                <c:pt idx="1925">
                  <c:v>42223.583333333336</c:v>
                </c:pt>
                <c:pt idx="1926">
                  <c:v>42223.604166666664</c:v>
                </c:pt>
                <c:pt idx="1927">
                  <c:v>42223.625</c:v>
                </c:pt>
                <c:pt idx="1928">
                  <c:v>42223.645833333336</c:v>
                </c:pt>
                <c:pt idx="1929">
                  <c:v>42223.666666666664</c:v>
                </c:pt>
                <c:pt idx="1930">
                  <c:v>42223.6875</c:v>
                </c:pt>
                <c:pt idx="1931">
                  <c:v>42223.708333333336</c:v>
                </c:pt>
                <c:pt idx="1932">
                  <c:v>42223.729166666664</c:v>
                </c:pt>
                <c:pt idx="1933">
                  <c:v>42223.75</c:v>
                </c:pt>
                <c:pt idx="1934">
                  <c:v>42223.770833333336</c:v>
                </c:pt>
                <c:pt idx="1935">
                  <c:v>42223.791666666664</c:v>
                </c:pt>
                <c:pt idx="1936">
                  <c:v>42223.8125</c:v>
                </c:pt>
                <c:pt idx="1937">
                  <c:v>42223.833333333336</c:v>
                </c:pt>
                <c:pt idx="1938">
                  <c:v>42223.854166666664</c:v>
                </c:pt>
                <c:pt idx="1939">
                  <c:v>42223.875</c:v>
                </c:pt>
                <c:pt idx="1940">
                  <c:v>42223.895833333336</c:v>
                </c:pt>
                <c:pt idx="1941">
                  <c:v>42223.916666666664</c:v>
                </c:pt>
                <c:pt idx="1942">
                  <c:v>42223.9375</c:v>
                </c:pt>
                <c:pt idx="1943">
                  <c:v>42223.958333333336</c:v>
                </c:pt>
                <c:pt idx="1944">
                  <c:v>42223.979166666664</c:v>
                </c:pt>
                <c:pt idx="1945">
                  <c:v>42224</c:v>
                </c:pt>
                <c:pt idx="1946">
                  <c:v>42224.020833333336</c:v>
                </c:pt>
                <c:pt idx="1947">
                  <c:v>42224.041666666664</c:v>
                </c:pt>
                <c:pt idx="1948">
                  <c:v>42224.0625</c:v>
                </c:pt>
                <c:pt idx="1949">
                  <c:v>42224.083333333336</c:v>
                </c:pt>
                <c:pt idx="1950">
                  <c:v>42224.104166666664</c:v>
                </c:pt>
                <c:pt idx="1951">
                  <c:v>42224.125</c:v>
                </c:pt>
                <c:pt idx="1952">
                  <c:v>42224.145833333336</c:v>
                </c:pt>
                <c:pt idx="1953">
                  <c:v>42224.166666666664</c:v>
                </c:pt>
                <c:pt idx="1954">
                  <c:v>42224.1875</c:v>
                </c:pt>
                <c:pt idx="1955">
                  <c:v>42224.208333333336</c:v>
                </c:pt>
                <c:pt idx="1956">
                  <c:v>42224.229166666664</c:v>
                </c:pt>
                <c:pt idx="1957">
                  <c:v>42224.25</c:v>
                </c:pt>
                <c:pt idx="1958">
                  <c:v>42224.270833333336</c:v>
                </c:pt>
                <c:pt idx="1959">
                  <c:v>42224.291666666664</c:v>
                </c:pt>
                <c:pt idx="1960">
                  <c:v>42224.3125</c:v>
                </c:pt>
                <c:pt idx="1961">
                  <c:v>42224.333333333336</c:v>
                </c:pt>
                <c:pt idx="1962">
                  <c:v>42224.354166666664</c:v>
                </c:pt>
                <c:pt idx="1963">
                  <c:v>42224.375</c:v>
                </c:pt>
                <c:pt idx="1964">
                  <c:v>42224.395833333336</c:v>
                </c:pt>
                <c:pt idx="1965">
                  <c:v>42224.416666666664</c:v>
                </c:pt>
                <c:pt idx="1966">
                  <c:v>42224.4375</c:v>
                </c:pt>
                <c:pt idx="1967">
                  <c:v>42224.458333333336</c:v>
                </c:pt>
                <c:pt idx="1968">
                  <c:v>42224.479166666664</c:v>
                </c:pt>
                <c:pt idx="1969">
                  <c:v>42224.5</c:v>
                </c:pt>
                <c:pt idx="1970">
                  <c:v>42224.520833333336</c:v>
                </c:pt>
                <c:pt idx="1971">
                  <c:v>42224.541666666664</c:v>
                </c:pt>
                <c:pt idx="1972">
                  <c:v>42224.5625</c:v>
                </c:pt>
                <c:pt idx="1973">
                  <c:v>42224.583333333336</c:v>
                </c:pt>
                <c:pt idx="1974">
                  <c:v>42224.604166666664</c:v>
                </c:pt>
                <c:pt idx="1975">
                  <c:v>42224.625</c:v>
                </c:pt>
                <c:pt idx="1976">
                  <c:v>42224.645833333336</c:v>
                </c:pt>
                <c:pt idx="1977">
                  <c:v>42224.666666666664</c:v>
                </c:pt>
                <c:pt idx="1978">
                  <c:v>42224.6875</c:v>
                </c:pt>
                <c:pt idx="1979">
                  <c:v>42224.708333333336</c:v>
                </c:pt>
                <c:pt idx="1980">
                  <c:v>42224.729166666664</c:v>
                </c:pt>
                <c:pt idx="1981">
                  <c:v>42224.75</c:v>
                </c:pt>
                <c:pt idx="1982">
                  <c:v>42224.770833333336</c:v>
                </c:pt>
                <c:pt idx="1983">
                  <c:v>42224.791666666664</c:v>
                </c:pt>
                <c:pt idx="1984">
                  <c:v>42224.8125</c:v>
                </c:pt>
                <c:pt idx="1985">
                  <c:v>42224.833333333336</c:v>
                </c:pt>
                <c:pt idx="1986">
                  <c:v>42224.854166666664</c:v>
                </c:pt>
                <c:pt idx="1987">
                  <c:v>42224.875</c:v>
                </c:pt>
                <c:pt idx="1988">
                  <c:v>42224.895833333336</c:v>
                </c:pt>
                <c:pt idx="1989">
                  <c:v>42224.916666666664</c:v>
                </c:pt>
                <c:pt idx="1990">
                  <c:v>42224.9375</c:v>
                </c:pt>
                <c:pt idx="1991">
                  <c:v>42224.958333333336</c:v>
                </c:pt>
                <c:pt idx="1992">
                  <c:v>42224.979166666664</c:v>
                </c:pt>
                <c:pt idx="1993">
                  <c:v>42225</c:v>
                </c:pt>
                <c:pt idx="1994">
                  <c:v>42225.020833333336</c:v>
                </c:pt>
                <c:pt idx="1995">
                  <c:v>42225.041666666664</c:v>
                </c:pt>
                <c:pt idx="1996">
                  <c:v>42225.0625</c:v>
                </c:pt>
                <c:pt idx="1997">
                  <c:v>42225.083333333336</c:v>
                </c:pt>
                <c:pt idx="1998">
                  <c:v>42225.104166666664</c:v>
                </c:pt>
                <c:pt idx="1999">
                  <c:v>42225.125</c:v>
                </c:pt>
                <c:pt idx="2000">
                  <c:v>42225.145833333336</c:v>
                </c:pt>
                <c:pt idx="2001">
                  <c:v>42225.166666666664</c:v>
                </c:pt>
                <c:pt idx="2002">
                  <c:v>42225.1875</c:v>
                </c:pt>
                <c:pt idx="2003">
                  <c:v>42225.208333333336</c:v>
                </c:pt>
                <c:pt idx="2004">
                  <c:v>42225.229166666664</c:v>
                </c:pt>
                <c:pt idx="2005">
                  <c:v>42225.25</c:v>
                </c:pt>
                <c:pt idx="2006">
                  <c:v>42225.270833333336</c:v>
                </c:pt>
                <c:pt idx="2007">
                  <c:v>42225.291666666664</c:v>
                </c:pt>
                <c:pt idx="2008">
                  <c:v>42225.3125</c:v>
                </c:pt>
                <c:pt idx="2009">
                  <c:v>42225.333333333336</c:v>
                </c:pt>
                <c:pt idx="2010">
                  <c:v>42225.354166666664</c:v>
                </c:pt>
                <c:pt idx="2011">
                  <c:v>42225.375</c:v>
                </c:pt>
                <c:pt idx="2012">
                  <c:v>42225.395833333336</c:v>
                </c:pt>
                <c:pt idx="2013">
                  <c:v>42225.416666666664</c:v>
                </c:pt>
                <c:pt idx="2014">
                  <c:v>42225.4375</c:v>
                </c:pt>
                <c:pt idx="2015">
                  <c:v>42225.458333333336</c:v>
                </c:pt>
                <c:pt idx="2016">
                  <c:v>42225.479166666664</c:v>
                </c:pt>
                <c:pt idx="2017">
                  <c:v>42225.5</c:v>
                </c:pt>
                <c:pt idx="2018">
                  <c:v>42225.520833333336</c:v>
                </c:pt>
                <c:pt idx="2019">
                  <c:v>42225.541666666664</c:v>
                </c:pt>
                <c:pt idx="2020">
                  <c:v>42225.5625</c:v>
                </c:pt>
                <c:pt idx="2021">
                  <c:v>42225.583333333336</c:v>
                </c:pt>
                <c:pt idx="2022">
                  <c:v>42225.604166666664</c:v>
                </c:pt>
                <c:pt idx="2023">
                  <c:v>42225.625</c:v>
                </c:pt>
                <c:pt idx="2024">
                  <c:v>42225.645833333336</c:v>
                </c:pt>
                <c:pt idx="2025">
                  <c:v>42225.666666666664</c:v>
                </c:pt>
                <c:pt idx="2026">
                  <c:v>42225.6875</c:v>
                </c:pt>
                <c:pt idx="2027">
                  <c:v>42225.708333333336</c:v>
                </c:pt>
                <c:pt idx="2028">
                  <c:v>42225.729166666664</c:v>
                </c:pt>
                <c:pt idx="2029">
                  <c:v>42225.75</c:v>
                </c:pt>
                <c:pt idx="2030">
                  <c:v>42225.770833333336</c:v>
                </c:pt>
                <c:pt idx="2031">
                  <c:v>42225.791666666664</c:v>
                </c:pt>
                <c:pt idx="2032">
                  <c:v>42225.8125</c:v>
                </c:pt>
                <c:pt idx="2033">
                  <c:v>42225.833333333336</c:v>
                </c:pt>
                <c:pt idx="2034">
                  <c:v>42225.854166666664</c:v>
                </c:pt>
                <c:pt idx="2035">
                  <c:v>42225.875</c:v>
                </c:pt>
                <c:pt idx="2036">
                  <c:v>42225.895833333336</c:v>
                </c:pt>
                <c:pt idx="2037">
                  <c:v>42225.916666666664</c:v>
                </c:pt>
                <c:pt idx="2038">
                  <c:v>42225.9375</c:v>
                </c:pt>
                <c:pt idx="2039">
                  <c:v>42225.958333333336</c:v>
                </c:pt>
                <c:pt idx="2040">
                  <c:v>42225.979166666664</c:v>
                </c:pt>
                <c:pt idx="2041">
                  <c:v>42226</c:v>
                </c:pt>
                <c:pt idx="2042">
                  <c:v>42226.020833333336</c:v>
                </c:pt>
                <c:pt idx="2043">
                  <c:v>42226.041666666664</c:v>
                </c:pt>
                <c:pt idx="2044">
                  <c:v>42226.0625</c:v>
                </c:pt>
                <c:pt idx="2045">
                  <c:v>42226.083333333336</c:v>
                </c:pt>
                <c:pt idx="2046">
                  <c:v>42226.104166666664</c:v>
                </c:pt>
                <c:pt idx="2047">
                  <c:v>42226.125</c:v>
                </c:pt>
                <c:pt idx="2048">
                  <c:v>42226.145833333336</c:v>
                </c:pt>
                <c:pt idx="2049">
                  <c:v>42226.166666666664</c:v>
                </c:pt>
                <c:pt idx="2050">
                  <c:v>42226.1875</c:v>
                </c:pt>
                <c:pt idx="2051">
                  <c:v>42226.208333333336</c:v>
                </c:pt>
                <c:pt idx="2052">
                  <c:v>42226.229166666664</c:v>
                </c:pt>
                <c:pt idx="2053">
                  <c:v>42226.25</c:v>
                </c:pt>
                <c:pt idx="2054">
                  <c:v>42226.270833333336</c:v>
                </c:pt>
                <c:pt idx="2055">
                  <c:v>42226.291666666664</c:v>
                </c:pt>
                <c:pt idx="2056">
                  <c:v>42226.3125</c:v>
                </c:pt>
                <c:pt idx="2057">
                  <c:v>42226.333333333336</c:v>
                </c:pt>
                <c:pt idx="2058">
                  <c:v>42226.354166666664</c:v>
                </c:pt>
                <c:pt idx="2059">
                  <c:v>42226.375</c:v>
                </c:pt>
                <c:pt idx="2060">
                  <c:v>42226.395833333336</c:v>
                </c:pt>
                <c:pt idx="2061">
                  <c:v>42226.416666666664</c:v>
                </c:pt>
                <c:pt idx="2062">
                  <c:v>42226.4375</c:v>
                </c:pt>
                <c:pt idx="2063">
                  <c:v>42226.458333333336</c:v>
                </c:pt>
                <c:pt idx="2064">
                  <c:v>42226.479166666664</c:v>
                </c:pt>
                <c:pt idx="2065">
                  <c:v>42226.5</c:v>
                </c:pt>
                <c:pt idx="2066">
                  <c:v>42226.520833333336</c:v>
                </c:pt>
                <c:pt idx="2067">
                  <c:v>42226.541666666664</c:v>
                </c:pt>
                <c:pt idx="2068">
                  <c:v>42226.5625</c:v>
                </c:pt>
                <c:pt idx="2069">
                  <c:v>42226.583333333336</c:v>
                </c:pt>
                <c:pt idx="2070">
                  <c:v>42226.604166666664</c:v>
                </c:pt>
                <c:pt idx="2071">
                  <c:v>42226.625</c:v>
                </c:pt>
                <c:pt idx="2072">
                  <c:v>42226.645833333336</c:v>
                </c:pt>
                <c:pt idx="2073">
                  <c:v>42226.666666666664</c:v>
                </c:pt>
                <c:pt idx="2074">
                  <c:v>42226.6875</c:v>
                </c:pt>
                <c:pt idx="2075">
                  <c:v>42226.708333333336</c:v>
                </c:pt>
                <c:pt idx="2076">
                  <c:v>42226.729166666664</c:v>
                </c:pt>
                <c:pt idx="2077">
                  <c:v>42226.75</c:v>
                </c:pt>
                <c:pt idx="2078">
                  <c:v>42226.770833333336</c:v>
                </c:pt>
                <c:pt idx="2079">
                  <c:v>42226.791666666664</c:v>
                </c:pt>
                <c:pt idx="2080">
                  <c:v>42226.8125</c:v>
                </c:pt>
                <c:pt idx="2081">
                  <c:v>42226.833333333336</c:v>
                </c:pt>
                <c:pt idx="2082">
                  <c:v>42226.854166666664</c:v>
                </c:pt>
                <c:pt idx="2083">
                  <c:v>42226.875</c:v>
                </c:pt>
                <c:pt idx="2084">
                  <c:v>42226.895833333336</c:v>
                </c:pt>
                <c:pt idx="2085">
                  <c:v>42226.916666666664</c:v>
                </c:pt>
                <c:pt idx="2086">
                  <c:v>42226.9375</c:v>
                </c:pt>
                <c:pt idx="2087">
                  <c:v>42226.958333333336</c:v>
                </c:pt>
                <c:pt idx="2088">
                  <c:v>42226.979166666664</c:v>
                </c:pt>
                <c:pt idx="2089">
                  <c:v>42227</c:v>
                </c:pt>
                <c:pt idx="2090">
                  <c:v>42227.020833333336</c:v>
                </c:pt>
                <c:pt idx="2091">
                  <c:v>42227.041666666664</c:v>
                </c:pt>
                <c:pt idx="2092">
                  <c:v>42227.0625</c:v>
                </c:pt>
                <c:pt idx="2093">
                  <c:v>42227.083333333336</c:v>
                </c:pt>
                <c:pt idx="2094">
                  <c:v>42227.104166666664</c:v>
                </c:pt>
                <c:pt idx="2095">
                  <c:v>42227.125</c:v>
                </c:pt>
                <c:pt idx="2096">
                  <c:v>42227.145833333336</c:v>
                </c:pt>
                <c:pt idx="2097">
                  <c:v>42227.166666666664</c:v>
                </c:pt>
                <c:pt idx="2098">
                  <c:v>42227.1875</c:v>
                </c:pt>
                <c:pt idx="2099">
                  <c:v>42227.208333333336</c:v>
                </c:pt>
                <c:pt idx="2100">
                  <c:v>42227.229166666664</c:v>
                </c:pt>
                <c:pt idx="2101">
                  <c:v>42227.25</c:v>
                </c:pt>
                <c:pt idx="2102">
                  <c:v>42227.270833333336</c:v>
                </c:pt>
                <c:pt idx="2103">
                  <c:v>42227.291666666664</c:v>
                </c:pt>
                <c:pt idx="2104">
                  <c:v>42227.3125</c:v>
                </c:pt>
                <c:pt idx="2105">
                  <c:v>42227.333333333336</c:v>
                </c:pt>
                <c:pt idx="2106">
                  <c:v>42227.354166666664</c:v>
                </c:pt>
                <c:pt idx="2107">
                  <c:v>42227.375</c:v>
                </c:pt>
                <c:pt idx="2108">
                  <c:v>42227.395833333336</c:v>
                </c:pt>
                <c:pt idx="2109">
                  <c:v>42227.416666666664</c:v>
                </c:pt>
                <c:pt idx="2110">
                  <c:v>42227.4375</c:v>
                </c:pt>
                <c:pt idx="2111">
                  <c:v>42227.458333333336</c:v>
                </c:pt>
                <c:pt idx="2112">
                  <c:v>42227.479166666664</c:v>
                </c:pt>
                <c:pt idx="2113">
                  <c:v>42227.5</c:v>
                </c:pt>
                <c:pt idx="2114">
                  <c:v>42227.520833333336</c:v>
                </c:pt>
                <c:pt idx="2115">
                  <c:v>42227.541666666664</c:v>
                </c:pt>
                <c:pt idx="2116">
                  <c:v>42227.5625</c:v>
                </c:pt>
                <c:pt idx="2117">
                  <c:v>42227.583333333336</c:v>
                </c:pt>
                <c:pt idx="2118">
                  <c:v>42227.604166666664</c:v>
                </c:pt>
                <c:pt idx="2119">
                  <c:v>42227.625</c:v>
                </c:pt>
                <c:pt idx="2120">
                  <c:v>42227.645833333336</c:v>
                </c:pt>
                <c:pt idx="2121">
                  <c:v>42227.666666666664</c:v>
                </c:pt>
                <c:pt idx="2122">
                  <c:v>42227.6875</c:v>
                </c:pt>
                <c:pt idx="2123">
                  <c:v>42227.708333333336</c:v>
                </c:pt>
                <c:pt idx="2124">
                  <c:v>42227.729166666664</c:v>
                </c:pt>
                <c:pt idx="2125">
                  <c:v>42227.75</c:v>
                </c:pt>
                <c:pt idx="2126">
                  <c:v>42227.770833333336</c:v>
                </c:pt>
                <c:pt idx="2127">
                  <c:v>42227.791666666664</c:v>
                </c:pt>
                <c:pt idx="2128">
                  <c:v>42227.8125</c:v>
                </c:pt>
                <c:pt idx="2129">
                  <c:v>42227.833333333336</c:v>
                </c:pt>
                <c:pt idx="2130">
                  <c:v>42227.854166666664</c:v>
                </c:pt>
                <c:pt idx="2131">
                  <c:v>42227.875</c:v>
                </c:pt>
                <c:pt idx="2132">
                  <c:v>42227.895833333336</c:v>
                </c:pt>
                <c:pt idx="2133">
                  <c:v>42227.916666666664</c:v>
                </c:pt>
                <c:pt idx="2134">
                  <c:v>42227.9375</c:v>
                </c:pt>
                <c:pt idx="2135">
                  <c:v>42227.958333333336</c:v>
                </c:pt>
                <c:pt idx="2136">
                  <c:v>42227.979166666664</c:v>
                </c:pt>
                <c:pt idx="2137">
                  <c:v>42228</c:v>
                </c:pt>
                <c:pt idx="2138">
                  <c:v>42228.020833333336</c:v>
                </c:pt>
                <c:pt idx="2139">
                  <c:v>42228.041666666664</c:v>
                </c:pt>
                <c:pt idx="2140">
                  <c:v>42228.0625</c:v>
                </c:pt>
                <c:pt idx="2141">
                  <c:v>42228.083333333336</c:v>
                </c:pt>
                <c:pt idx="2142">
                  <c:v>42228.104166666664</c:v>
                </c:pt>
                <c:pt idx="2143">
                  <c:v>42228.125</c:v>
                </c:pt>
                <c:pt idx="2144">
                  <c:v>42228.145833333336</c:v>
                </c:pt>
                <c:pt idx="2145">
                  <c:v>42228.166666666664</c:v>
                </c:pt>
                <c:pt idx="2146">
                  <c:v>42228.1875</c:v>
                </c:pt>
                <c:pt idx="2147">
                  <c:v>42228.208333333336</c:v>
                </c:pt>
                <c:pt idx="2148">
                  <c:v>42228.229166666664</c:v>
                </c:pt>
                <c:pt idx="2149">
                  <c:v>42228.25</c:v>
                </c:pt>
                <c:pt idx="2150">
                  <c:v>42228.270833333336</c:v>
                </c:pt>
                <c:pt idx="2151">
                  <c:v>42228.291666666664</c:v>
                </c:pt>
                <c:pt idx="2152">
                  <c:v>42228.3125</c:v>
                </c:pt>
                <c:pt idx="2153">
                  <c:v>42228.333333333336</c:v>
                </c:pt>
                <c:pt idx="2154">
                  <c:v>42228.354166666664</c:v>
                </c:pt>
                <c:pt idx="2155">
                  <c:v>42228.375</c:v>
                </c:pt>
                <c:pt idx="2156">
                  <c:v>42228.395833333336</c:v>
                </c:pt>
                <c:pt idx="2157">
                  <c:v>42228.416666666664</c:v>
                </c:pt>
                <c:pt idx="2158">
                  <c:v>42228.4375</c:v>
                </c:pt>
                <c:pt idx="2159">
                  <c:v>42228.458333333336</c:v>
                </c:pt>
                <c:pt idx="2160">
                  <c:v>42228.479166666664</c:v>
                </c:pt>
                <c:pt idx="2161">
                  <c:v>42228.5</c:v>
                </c:pt>
                <c:pt idx="2162">
                  <c:v>42228.520833333336</c:v>
                </c:pt>
                <c:pt idx="2163">
                  <c:v>42228.541666666664</c:v>
                </c:pt>
                <c:pt idx="2164">
                  <c:v>42228.5625</c:v>
                </c:pt>
                <c:pt idx="2165">
                  <c:v>42228.583333333336</c:v>
                </c:pt>
                <c:pt idx="2166">
                  <c:v>42228.604166666664</c:v>
                </c:pt>
                <c:pt idx="2167">
                  <c:v>42228.625</c:v>
                </c:pt>
                <c:pt idx="2168">
                  <c:v>42228.645833333336</c:v>
                </c:pt>
                <c:pt idx="2169">
                  <c:v>42228.666666666664</c:v>
                </c:pt>
                <c:pt idx="2170">
                  <c:v>42228.6875</c:v>
                </c:pt>
                <c:pt idx="2171">
                  <c:v>42228.708333333336</c:v>
                </c:pt>
                <c:pt idx="2172">
                  <c:v>42228.729166666664</c:v>
                </c:pt>
                <c:pt idx="2173">
                  <c:v>42228.75</c:v>
                </c:pt>
                <c:pt idx="2174">
                  <c:v>42228.770833333336</c:v>
                </c:pt>
                <c:pt idx="2175">
                  <c:v>42228.791666666664</c:v>
                </c:pt>
                <c:pt idx="2176">
                  <c:v>42228.8125</c:v>
                </c:pt>
                <c:pt idx="2177">
                  <c:v>42228.833333333336</c:v>
                </c:pt>
                <c:pt idx="2178">
                  <c:v>42228.854166666664</c:v>
                </c:pt>
                <c:pt idx="2179">
                  <c:v>42228.875</c:v>
                </c:pt>
                <c:pt idx="2180">
                  <c:v>42228.895833333336</c:v>
                </c:pt>
                <c:pt idx="2181">
                  <c:v>42228.916666666664</c:v>
                </c:pt>
                <c:pt idx="2182">
                  <c:v>42228.9375</c:v>
                </c:pt>
                <c:pt idx="2183">
                  <c:v>42228.958333333336</c:v>
                </c:pt>
                <c:pt idx="2184">
                  <c:v>42228.979166666664</c:v>
                </c:pt>
                <c:pt idx="2185">
                  <c:v>42229</c:v>
                </c:pt>
                <c:pt idx="2186">
                  <c:v>42229.020833333336</c:v>
                </c:pt>
                <c:pt idx="2187">
                  <c:v>42229.041666666664</c:v>
                </c:pt>
                <c:pt idx="2188">
                  <c:v>42229.0625</c:v>
                </c:pt>
                <c:pt idx="2189">
                  <c:v>42229.083333333336</c:v>
                </c:pt>
                <c:pt idx="2190">
                  <c:v>42229.104166666664</c:v>
                </c:pt>
                <c:pt idx="2191">
                  <c:v>42229.125</c:v>
                </c:pt>
                <c:pt idx="2192">
                  <c:v>42229.145833333336</c:v>
                </c:pt>
                <c:pt idx="2193">
                  <c:v>42229.166666666664</c:v>
                </c:pt>
                <c:pt idx="2194">
                  <c:v>42229.1875</c:v>
                </c:pt>
                <c:pt idx="2195">
                  <c:v>42229.208333333336</c:v>
                </c:pt>
                <c:pt idx="2196">
                  <c:v>42229.229166666664</c:v>
                </c:pt>
                <c:pt idx="2197">
                  <c:v>42229.25</c:v>
                </c:pt>
                <c:pt idx="2198">
                  <c:v>42229.270833333336</c:v>
                </c:pt>
                <c:pt idx="2199">
                  <c:v>42229.291666666664</c:v>
                </c:pt>
                <c:pt idx="2200">
                  <c:v>42229.3125</c:v>
                </c:pt>
                <c:pt idx="2201">
                  <c:v>42229.333333333336</c:v>
                </c:pt>
                <c:pt idx="2202">
                  <c:v>42229.354166666664</c:v>
                </c:pt>
                <c:pt idx="2203">
                  <c:v>42229.375</c:v>
                </c:pt>
                <c:pt idx="2204">
                  <c:v>42229.395833333336</c:v>
                </c:pt>
                <c:pt idx="2205">
                  <c:v>42229.416666666664</c:v>
                </c:pt>
                <c:pt idx="2206">
                  <c:v>42229.4375</c:v>
                </c:pt>
                <c:pt idx="2207">
                  <c:v>42229.458333333336</c:v>
                </c:pt>
                <c:pt idx="2208">
                  <c:v>42229.479166666664</c:v>
                </c:pt>
                <c:pt idx="2209">
                  <c:v>42229.5</c:v>
                </c:pt>
                <c:pt idx="2210">
                  <c:v>42229.520833333336</c:v>
                </c:pt>
                <c:pt idx="2211">
                  <c:v>42229.541666666664</c:v>
                </c:pt>
                <c:pt idx="2212">
                  <c:v>42229.5625</c:v>
                </c:pt>
                <c:pt idx="2213">
                  <c:v>42229.583333333336</c:v>
                </c:pt>
                <c:pt idx="2214">
                  <c:v>42229.604166666664</c:v>
                </c:pt>
                <c:pt idx="2215">
                  <c:v>42229.625</c:v>
                </c:pt>
                <c:pt idx="2216">
                  <c:v>42229.645833333336</c:v>
                </c:pt>
                <c:pt idx="2217">
                  <c:v>42229.666666666664</c:v>
                </c:pt>
                <c:pt idx="2218">
                  <c:v>42229.6875</c:v>
                </c:pt>
                <c:pt idx="2219">
                  <c:v>42229.708333333336</c:v>
                </c:pt>
                <c:pt idx="2220">
                  <c:v>42229.729166666664</c:v>
                </c:pt>
                <c:pt idx="2221">
                  <c:v>42229.75</c:v>
                </c:pt>
                <c:pt idx="2222">
                  <c:v>42229.770833333336</c:v>
                </c:pt>
                <c:pt idx="2223">
                  <c:v>42229.791666666664</c:v>
                </c:pt>
                <c:pt idx="2224">
                  <c:v>42229.8125</c:v>
                </c:pt>
                <c:pt idx="2225">
                  <c:v>42229.833333333336</c:v>
                </c:pt>
                <c:pt idx="2226">
                  <c:v>42229.854166666664</c:v>
                </c:pt>
                <c:pt idx="2227">
                  <c:v>42229.875</c:v>
                </c:pt>
                <c:pt idx="2228">
                  <c:v>42229.895833333336</c:v>
                </c:pt>
                <c:pt idx="2229">
                  <c:v>42229.916666666664</c:v>
                </c:pt>
                <c:pt idx="2230">
                  <c:v>42229.9375</c:v>
                </c:pt>
                <c:pt idx="2231">
                  <c:v>42229.958333333336</c:v>
                </c:pt>
                <c:pt idx="2232">
                  <c:v>42229.979166666664</c:v>
                </c:pt>
                <c:pt idx="2233">
                  <c:v>42230</c:v>
                </c:pt>
                <c:pt idx="2234">
                  <c:v>42230.020833333336</c:v>
                </c:pt>
                <c:pt idx="2235">
                  <c:v>42230.041666666664</c:v>
                </c:pt>
                <c:pt idx="2236">
                  <c:v>42230.0625</c:v>
                </c:pt>
                <c:pt idx="2237">
                  <c:v>42230.083333333336</c:v>
                </c:pt>
                <c:pt idx="2238">
                  <c:v>42230.104166666664</c:v>
                </c:pt>
                <c:pt idx="2239">
                  <c:v>42230.125</c:v>
                </c:pt>
                <c:pt idx="2240">
                  <c:v>42230.145833333336</c:v>
                </c:pt>
                <c:pt idx="2241">
                  <c:v>42230.166666666664</c:v>
                </c:pt>
                <c:pt idx="2242">
                  <c:v>42230.1875</c:v>
                </c:pt>
                <c:pt idx="2243">
                  <c:v>42230.208333333336</c:v>
                </c:pt>
                <c:pt idx="2244">
                  <c:v>42230.229166666664</c:v>
                </c:pt>
                <c:pt idx="2245">
                  <c:v>42230.25</c:v>
                </c:pt>
                <c:pt idx="2246">
                  <c:v>42230.270833333336</c:v>
                </c:pt>
                <c:pt idx="2247">
                  <c:v>42230.291666666664</c:v>
                </c:pt>
                <c:pt idx="2248">
                  <c:v>42230.3125</c:v>
                </c:pt>
                <c:pt idx="2249">
                  <c:v>42230.333333333336</c:v>
                </c:pt>
                <c:pt idx="2250">
                  <c:v>42230.354166666664</c:v>
                </c:pt>
                <c:pt idx="2251">
                  <c:v>42230.375</c:v>
                </c:pt>
                <c:pt idx="2252">
                  <c:v>42230.395833333336</c:v>
                </c:pt>
                <c:pt idx="2253">
                  <c:v>42230.416666666664</c:v>
                </c:pt>
                <c:pt idx="2254">
                  <c:v>42230.4375</c:v>
                </c:pt>
                <c:pt idx="2255">
                  <c:v>42230.458333333336</c:v>
                </c:pt>
                <c:pt idx="2256">
                  <c:v>42230.479166666664</c:v>
                </c:pt>
                <c:pt idx="2257">
                  <c:v>42230.5</c:v>
                </c:pt>
                <c:pt idx="2258">
                  <c:v>42230.520833333336</c:v>
                </c:pt>
                <c:pt idx="2259">
                  <c:v>42230.541666666664</c:v>
                </c:pt>
                <c:pt idx="2260">
                  <c:v>42230.5625</c:v>
                </c:pt>
                <c:pt idx="2261">
                  <c:v>42230.583333333336</c:v>
                </c:pt>
                <c:pt idx="2262">
                  <c:v>42230.604166666664</c:v>
                </c:pt>
                <c:pt idx="2263">
                  <c:v>42230.625</c:v>
                </c:pt>
                <c:pt idx="2264">
                  <c:v>42230.645833333336</c:v>
                </c:pt>
                <c:pt idx="2265">
                  <c:v>42230.666666666664</c:v>
                </c:pt>
                <c:pt idx="2266">
                  <c:v>42230.6875</c:v>
                </c:pt>
                <c:pt idx="2267">
                  <c:v>42230.708333333336</c:v>
                </c:pt>
                <c:pt idx="2268">
                  <c:v>42230.729166666664</c:v>
                </c:pt>
                <c:pt idx="2269">
                  <c:v>42230.75</c:v>
                </c:pt>
                <c:pt idx="2270">
                  <c:v>42230.770833333336</c:v>
                </c:pt>
                <c:pt idx="2271">
                  <c:v>42230.791666666664</c:v>
                </c:pt>
                <c:pt idx="2272">
                  <c:v>42230.8125</c:v>
                </c:pt>
                <c:pt idx="2273">
                  <c:v>42230.833333333336</c:v>
                </c:pt>
                <c:pt idx="2274">
                  <c:v>42230.854166666664</c:v>
                </c:pt>
                <c:pt idx="2275">
                  <c:v>42230.875</c:v>
                </c:pt>
                <c:pt idx="2276">
                  <c:v>42230.895833333336</c:v>
                </c:pt>
                <c:pt idx="2277">
                  <c:v>42230.916666666664</c:v>
                </c:pt>
                <c:pt idx="2278">
                  <c:v>42230.9375</c:v>
                </c:pt>
                <c:pt idx="2279">
                  <c:v>42230.958333333336</c:v>
                </c:pt>
                <c:pt idx="2280">
                  <c:v>42230.979166666664</c:v>
                </c:pt>
                <c:pt idx="2281">
                  <c:v>42231</c:v>
                </c:pt>
                <c:pt idx="2282">
                  <c:v>42231.020833333336</c:v>
                </c:pt>
                <c:pt idx="2283">
                  <c:v>42231.041666666664</c:v>
                </c:pt>
                <c:pt idx="2284">
                  <c:v>42231.0625</c:v>
                </c:pt>
                <c:pt idx="2285">
                  <c:v>42231.083333333336</c:v>
                </c:pt>
                <c:pt idx="2286">
                  <c:v>42231.104166666664</c:v>
                </c:pt>
                <c:pt idx="2287">
                  <c:v>42231.125</c:v>
                </c:pt>
                <c:pt idx="2288">
                  <c:v>42231.145833333336</c:v>
                </c:pt>
                <c:pt idx="2289">
                  <c:v>42231.166666666664</c:v>
                </c:pt>
                <c:pt idx="2290">
                  <c:v>42231.1875</c:v>
                </c:pt>
                <c:pt idx="2291">
                  <c:v>42231.208333333336</c:v>
                </c:pt>
                <c:pt idx="2292">
                  <c:v>42231.229166666664</c:v>
                </c:pt>
                <c:pt idx="2293">
                  <c:v>42231.25</c:v>
                </c:pt>
                <c:pt idx="2294">
                  <c:v>42231.270833333336</c:v>
                </c:pt>
                <c:pt idx="2295">
                  <c:v>42231.291666666664</c:v>
                </c:pt>
                <c:pt idx="2296">
                  <c:v>42231.3125</c:v>
                </c:pt>
                <c:pt idx="2297">
                  <c:v>42231.333333333336</c:v>
                </c:pt>
                <c:pt idx="2298">
                  <c:v>42231.354166666664</c:v>
                </c:pt>
                <c:pt idx="2299">
                  <c:v>42231.375</c:v>
                </c:pt>
                <c:pt idx="2300">
                  <c:v>42231.395833333336</c:v>
                </c:pt>
                <c:pt idx="2301">
                  <c:v>42231.416666666664</c:v>
                </c:pt>
                <c:pt idx="2302">
                  <c:v>42231.4375</c:v>
                </c:pt>
                <c:pt idx="2303">
                  <c:v>42231.458333333336</c:v>
                </c:pt>
                <c:pt idx="2304">
                  <c:v>42231.479166666664</c:v>
                </c:pt>
                <c:pt idx="2305">
                  <c:v>42231.5</c:v>
                </c:pt>
                <c:pt idx="2306">
                  <c:v>42231.520833333336</c:v>
                </c:pt>
                <c:pt idx="2307">
                  <c:v>42231.541666666664</c:v>
                </c:pt>
                <c:pt idx="2308">
                  <c:v>42231.5625</c:v>
                </c:pt>
                <c:pt idx="2309">
                  <c:v>42231.583333333336</c:v>
                </c:pt>
                <c:pt idx="2310">
                  <c:v>42231.604166666664</c:v>
                </c:pt>
                <c:pt idx="2311">
                  <c:v>42231.625</c:v>
                </c:pt>
                <c:pt idx="2312">
                  <c:v>42231.645833333336</c:v>
                </c:pt>
                <c:pt idx="2313">
                  <c:v>42231.666666666664</c:v>
                </c:pt>
                <c:pt idx="2314">
                  <c:v>42231.6875</c:v>
                </c:pt>
                <c:pt idx="2315">
                  <c:v>42231.708333333336</c:v>
                </c:pt>
                <c:pt idx="2316">
                  <c:v>42231.729166666664</c:v>
                </c:pt>
                <c:pt idx="2317">
                  <c:v>42231.75</c:v>
                </c:pt>
                <c:pt idx="2318">
                  <c:v>42231.770833333336</c:v>
                </c:pt>
                <c:pt idx="2319">
                  <c:v>42231.791666666664</c:v>
                </c:pt>
                <c:pt idx="2320">
                  <c:v>42231.8125</c:v>
                </c:pt>
                <c:pt idx="2321">
                  <c:v>42231.833333333336</c:v>
                </c:pt>
                <c:pt idx="2322">
                  <c:v>42231.854166666664</c:v>
                </c:pt>
                <c:pt idx="2323">
                  <c:v>42231.875</c:v>
                </c:pt>
                <c:pt idx="2324">
                  <c:v>42231.895833333336</c:v>
                </c:pt>
                <c:pt idx="2325">
                  <c:v>42231.916666666664</c:v>
                </c:pt>
                <c:pt idx="2326">
                  <c:v>42231.9375</c:v>
                </c:pt>
                <c:pt idx="2327">
                  <c:v>42231.958333333336</c:v>
                </c:pt>
                <c:pt idx="2328">
                  <c:v>42231.979166666664</c:v>
                </c:pt>
                <c:pt idx="2329">
                  <c:v>42232</c:v>
                </c:pt>
                <c:pt idx="2330">
                  <c:v>42232.020833333336</c:v>
                </c:pt>
                <c:pt idx="2331">
                  <c:v>42232.041666666664</c:v>
                </c:pt>
                <c:pt idx="2332">
                  <c:v>42232.0625</c:v>
                </c:pt>
                <c:pt idx="2333">
                  <c:v>42232.083333333336</c:v>
                </c:pt>
                <c:pt idx="2334">
                  <c:v>42232.104166666664</c:v>
                </c:pt>
                <c:pt idx="2335">
                  <c:v>42232.125</c:v>
                </c:pt>
                <c:pt idx="2336">
                  <c:v>42232.145833333336</c:v>
                </c:pt>
                <c:pt idx="2337">
                  <c:v>42232.166666666664</c:v>
                </c:pt>
                <c:pt idx="2338">
                  <c:v>42232.1875</c:v>
                </c:pt>
                <c:pt idx="2339">
                  <c:v>42232.208333333336</c:v>
                </c:pt>
                <c:pt idx="2340">
                  <c:v>42232.229166666664</c:v>
                </c:pt>
                <c:pt idx="2341">
                  <c:v>42232.25</c:v>
                </c:pt>
                <c:pt idx="2342">
                  <c:v>42232.270833333336</c:v>
                </c:pt>
                <c:pt idx="2343">
                  <c:v>42232.291666666664</c:v>
                </c:pt>
                <c:pt idx="2344">
                  <c:v>42232.3125</c:v>
                </c:pt>
                <c:pt idx="2345">
                  <c:v>42232.333333333336</c:v>
                </c:pt>
                <c:pt idx="2346">
                  <c:v>42232.354166666664</c:v>
                </c:pt>
                <c:pt idx="2347">
                  <c:v>42232.375</c:v>
                </c:pt>
                <c:pt idx="2348">
                  <c:v>42232.395833333336</c:v>
                </c:pt>
                <c:pt idx="2349">
                  <c:v>42232.416666666664</c:v>
                </c:pt>
                <c:pt idx="2350">
                  <c:v>42232.4375</c:v>
                </c:pt>
                <c:pt idx="2351">
                  <c:v>42232.458333333336</c:v>
                </c:pt>
                <c:pt idx="2352">
                  <c:v>42232.479166666664</c:v>
                </c:pt>
                <c:pt idx="2353">
                  <c:v>42232.5</c:v>
                </c:pt>
                <c:pt idx="2354">
                  <c:v>42232.520833333336</c:v>
                </c:pt>
                <c:pt idx="2355">
                  <c:v>42232.541666666664</c:v>
                </c:pt>
                <c:pt idx="2356">
                  <c:v>42232.5625</c:v>
                </c:pt>
                <c:pt idx="2357">
                  <c:v>42232.583333333336</c:v>
                </c:pt>
                <c:pt idx="2358">
                  <c:v>42232.604166666664</c:v>
                </c:pt>
                <c:pt idx="2359">
                  <c:v>42232.625</c:v>
                </c:pt>
                <c:pt idx="2360">
                  <c:v>42232.645833333336</c:v>
                </c:pt>
                <c:pt idx="2361">
                  <c:v>42232.666666666664</c:v>
                </c:pt>
                <c:pt idx="2362">
                  <c:v>42232.6875</c:v>
                </c:pt>
                <c:pt idx="2363">
                  <c:v>42232.708333333336</c:v>
                </c:pt>
                <c:pt idx="2364">
                  <c:v>42232.729166666664</c:v>
                </c:pt>
                <c:pt idx="2365">
                  <c:v>42232.75</c:v>
                </c:pt>
                <c:pt idx="2366">
                  <c:v>42232.770833333336</c:v>
                </c:pt>
                <c:pt idx="2367">
                  <c:v>42232.791666666664</c:v>
                </c:pt>
                <c:pt idx="2368">
                  <c:v>42232.8125</c:v>
                </c:pt>
                <c:pt idx="2369">
                  <c:v>42232.833333333336</c:v>
                </c:pt>
                <c:pt idx="2370">
                  <c:v>42232.854166666664</c:v>
                </c:pt>
                <c:pt idx="2371">
                  <c:v>42232.875</c:v>
                </c:pt>
                <c:pt idx="2372">
                  <c:v>42232.895833333336</c:v>
                </c:pt>
                <c:pt idx="2373">
                  <c:v>42232.916666666664</c:v>
                </c:pt>
                <c:pt idx="2374">
                  <c:v>42232.9375</c:v>
                </c:pt>
                <c:pt idx="2375">
                  <c:v>42232.958333333336</c:v>
                </c:pt>
                <c:pt idx="2376">
                  <c:v>42232.979166666664</c:v>
                </c:pt>
                <c:pt idx="2377">
                  <c:v>42233</c:v>
                </c:pt>
                <c:pt idx="2378">
                  <c:v>42233.020833333336</c:v>
                </c:pt>
                <c:pt idx="2379">
                  <c:v>42233.041666666664</c:v>
                </c:pt>
                <c:pt idx="2380">
                  <c:v>42233.0625</c:v>
                </c:pt>
                <c:pt idx="2381">
                  <c:v>42233.083333333336</c:v>
                </c:pt>
                <c:pt idx="2382">
                  <c:v>42233.104166666664</c:v>
                </c:pt>
                <c:pt idx="2383">
                  <c:v>42233.125</c:v>
                </c:pt>
                <c:pt idx="2384">
                  <c:v>42233.145833333336</c:v>
                </c:pt>
                <c:pt idx="2385">
                  <c:v>42233.166666666664</c:v>
                </c:pt>
                <c:pt idx="2386">
                  <c:v>42233.1875</c:v>
                </c:pt>
                <c:pt idx="2387">
                  <c:v>42233.208333333336</c:v>
                </c:pt>
                <c:pt idx="2388">
                  <c:v>42233.229166666664</c:v>
                </c:pt>
                <c:pt idx="2389">
                  <c:v>42233.25</c:v>
                </c:pt>
                <c:pt idx="2390">
                  <c:v>42233.270833333336</c:v>
                </c:pt>
                <c:pt idx="2391">
                  <c:v>42233.291666666664</c:v>
                </c:pt>
                <c:pt idx="2392">
                  <c:v>42233.3125</c:v>
                </c:pt>
                <c:pt idx="2393">
                  <c:v>42233.333333333336</c:v>
                </c:pt>
                <c:pt idx="2394">
                  <c:v>42233.354166666664</c:v>
                </c:pt>
                <c:pt idx="2395">
                  <c:v>42233.375</c:v>
                </c:pt>
                <c:pt idx="2396">
                  <c:v>42233.395833333336</c:v>
                </c:pt>
                <c:pt idx="2397">
                  <c:v>42233.416666666664</c:v>
                </c:pt>
                <c:pt idx="2398">
                  <c:v>42233.4375</c:v>
                </c:pt>
                <c:pt idx="2399">
                  <c:v>42233.458333333336</c:v>
                </c:pt>
                <c:pt idx="2400">
                  <c:v>42233.479166666664</c:v>
                </c:pt>
                <c:pt idx="2401">
                  <c:v>42233.5</c:v>
                </c:pt>
                <c:pt idx="2402">
                  <c:v>42233.520833333336</c:v>
                </c:pt>
                <c:pt idx="2403">
                  <c:v>42233.541666666664</c:v>
                </c:pt>
                <c:pt idx="2404">
                  <c:v>42233.5625</c:v>
                </c:pt>
                <c:pt idx="2405">
                  <c:v>42233.583333333336</c:v>
                </c:pt>
                <c:pt idx="2406">
                  <c:v>42233.604166666664</c:v>
                </c:pt>
                <c:pt idx="2407">
                  <c:v>42233.625</c:v>
                </c:pt>
                <c:pt idx="2408">
                  <c:v>42233.645833333336</c:v>
                </c:pt>
                <c:pt idx="2409">
                  <c:v>42233.666666666664</c:v>
                </c:pt>
                <c:pt idx="2410">
                  <c:v>42233.6875</c:v>
                </c:pt>
                <c:pt idx="2411">
                  <c:v>42233.708333333336</c:v>
                </c:pt>
                <c:pt idx="2412">
                  <c:v>42233.729166666664</c:v>
                </c:pt>
                <c:pt idx="2413">
                  <c:v>42233.75</c:v>
                </c:pt>
                <c:pt idx="2414">
                  <c:v>42233.770833333336</c:v>
                </c:pt>
                <c:pt idx="2415">
                  <c:v>42233.791666666664</c:v>
                </c:pt>
                <c:pt idx="2416">
                  <c:v>42233.8125</c:v>
                </c:pt>
                <c:pt idx="2417">
                  <c:v>42233.833333333336</c:v>
                </c:pt>
                <c:pt idx="2418">
                  <c:v>42233.854166666664</c:v>
                </c:pt>
                <c:pt idx="2419">
                  <c:v>42233.875</c:v>
                </c:pt>
                <c:pt idx="2420">
                  <c:v>42233.895833333336</c:v>
                </c:pt>
                <c:pt idx="2421">
                  <c:v>42233.916666666664</c:v>
                </c:pt>
                <c:pt idx="2422">
                  <c:v>42233.9375</c:v>
                </c:pt>
                <c:pt idx="2423">
                  <c:v>42233.958333333336</c:v>
                </c:pt>
                <c:pt idx="2424">
                  <c:v>42233.979166666664</c:v>
                </c:pt>
                <c:pt idx="2425">
                  <c:v>42234</c:v>
                </c:pt>
                <c:pt idx="2426">
                  <c:v>42234.020833333336</c:v>
                </c:pt>
                <c:pt idx="2427">
                  <c:v>42234.041666666664</c:v>
                </c:pt>
                <c:pt idx="2428">
                  <c:v>42234.0625</c:v>
                </c:pt>
                <c:pt idx="2429">
                  <c:v>42234.083333333336</c:v>
                </c:pt>
                <c:pt idx="2430">
                  <c:v>42234.104166666664</c:v>
                </c:pt>
                <c:pt idx="2431">
                  <c:v>42234.125</c:v>
                </c:pt>
                <c:pt idx="2432">
                  <c:v>42234.145833333336</c:v>
                </c:pt>
                <c:pt idx="2433">
                  <c:v>42234.166666666664</c:v>
                </c:pt>
                <c:pt idx="2434">
                  <c:v>42234.1875</c:v>
                </c:pt>
                <c:pt idx="2435">
                  <c:v>42234.208333333336</c:v>
                </c:pt>
                <c:pt idx="2436">
                  <c:v>42234.229166666664</c:v>
                </c:pt>
                <c:pt idx="2437">
                  <c:v>42234.25</c:v>
                </c:pt>
                <c:pt idx="2438">
                  <c:v>42234.270833333336</c:v>
                </c:pt>
                <c:pt idx="2439">
                  <c:v>42234.291666666664</c:v>
                </c:pt>
                <c:pt idx="2440">
                  <c:v>42234.3125</c:v>
                </c:pt>
                <c:pt idx="2441">
                  <c:v>42234.333333333336</c:v>
                </c:pt>
                <c:pt idx="2442">
                  <c:v>42234.354166666664</c:v>
                </c:pt>
                <c:pt idx="2443">
                  <c:v>42234.375</c:v>
                </c:pt>
                <c:pt idx="2444">
                  <c:v>42234.395833333336</c:v>
                </c:pt>
                <c:pt idx="2445">
                  <c:v>42234.416666666664</c:v>
                </c:pt>
                <c:pt idx="2446">
                  <c:v>42234.4375</c:v>
                </c:pt>
                <c:pt idx="2447">
                  <c:v>42234.458333333336</c:v>
                </c:pt>
                <c:pt idx="2448">
                  <c:v>42234.479166666664</c:v>
                </c:pt>
                <c:pt idx="2449">
                  <c:v>42234.5</c:v>
                </c:pt>
                <c:pt idx="2450">
                  <c:v>42234.520833333336</c:v>
                </c:pt>
                <c:pt idx="2451">
                  <c:v>42234.541666666664</c:v>
                </c:pt>
                <c:pt idx="2452">
                  <c:v>42234.5625</c:v>
                </c:pt>
                <c:pt idx="2453">
                  <c:v>42234.583333333336</c:v>
                </c:pt>
                <c:pt idx="2454">
                  <c:v>42234.604166666664</c:v>
                </c:pt>
                <c:pt idx="2455">
                  <c:v>42234.625</c:v>
                </c:pt>
                <c:pt idx="2456">
                  <c:v>42234.645833333336</c:v>
                </c:pt>
                <c:pt idx="2457">
                  <c:v>42234.666666666664</c:v>
                </c:pt>
                <c:pt idx="2458">
                  <c:v>42234.6875</c:v>
                </c:pt>
                <c:pt idx="2459">
                  <c:v>42234.708333333336</c:v>
                </c:pt>
                <c:pt idx="2460">
                  <c:v>42234.729166666664</c:v>
                </c:pt>
                <c:pt idx="2461">
                  <c:v>42234.75</c:v>
                </c:pt>
                <c:pt idx="2462">
                  <c:v>42234.770833333336</c:v>
                </c:pt>
                <c:pt idx="2463">
                  <c:v>42234.791666666664</c:v>
                </c:pt>
                <c:pt idx="2464">
                  <c:v>42234.8125</c:v>
                </c:pt>
                <c:pt idx="2465">
                  <c:v>42234.833333333336</c:v>
                </c:pt>
                <c:pt idx="2466">
                  <c:v>42234.854166666664</c:v>
                </c:pt>
                <c:pt idx="2467">
                  <c:v>42234.875</c:v>
                </c:pt>
                <c:pt idx="2468">
                  <c:v>42234.895833333336</c:v>
                </c:pt>
                <c:pt idx="2469">
                  <c:v>42234.916666666664</c:v>
                </c:pt>
                <c:pt idx="2470">
                  <c:v>42234.9375</c:v>
                </c:pt>
                <c:pt idx="2471">
                  <c:v>42234.958333333336</c:v>
                </c:pt>
                <c:pt idx="2472">
                  <c:v>42234.979166666664</c:v>
                </c:pt>
                <c:pt idx="2473">
                  <c:v>42235</c:v>
                </c:pt>
                <c:pt idx="2474">
                  <c:v>42235.020833333336</c:v>
                </c:pt>
                <c:pt idx="2475">
                  <c:v>42235.041666666664</c:v>
                </c:pt>
                <c:pt idx="2476">
                  <c:v>42235.0625</c:v>
                </c:pt>
                <c:pt idx="2477">
                  <c:v>42235.083333333336</c:v>
                </c:pt>
                <c:pt idx="2478">
                  <c:v>42235.104166666664</c:v>
                </c:pt>
                <c:pt idx="2479">
                  <c:v>42235.125</c:v>
                </c:pt>
                <c:pt idx="2480">
                  <c:v>42235.145833333336</c:v>
                </c:pt>
                <c:pt idx="2481">
                  <c:v>42235.166666666664</c:v>
                </c:pt>
                <c:pt idx="2482">
                  <c:v>42235.1875</c:v>
                </c:pt>
                <c:pt idx="2483">
                  <c:v>42235.208333333336</c:v>
                </c:pt>
                <c:pt idx="2484">
                  <c:v>42235.229166666664</c:v>
                </c:pt>
                <c:pt idx="2485">
                  <c:v>42235.25</c:v>
                </c:pt>
                <c:pt idx="2486">
                  <c:v>42235.270833333336</c:v>
                </c:pt>
                <c:pt idx="2487">
                  <c:v>42235.291666666664</c:v>
                </c:pt>
                <c:pt idx="2488">
                  <c:v>42235.3125</c:v>
                </c:pt>
                <c:pt idx="2489">
                  <c:v>42235.333333333336</c:v>
                </c:pt>
                <c:pt idx="2490">
                  <c:v>42235.354166666664</c:v>
                </c:pt>
                <c:pt idx="2491">
                  <c:v>42235.375</c:v>
                </c:pt>
                <c:pt idx="2492">
                  <c:v>42235.395833333336</c:v>
                </c:pt>
                <c:pt idx="2493">
                  <c:v>42235.416666666664</c:v>
                </c:pt>
                <c:pt idx="2494">
                  <c:v>42235.4375</c:v>
                </c:pt>
                <c:pt idx="2495">
                  <c:v>42235.458333333336</c:v>
                </c:pt>
                <c:pt idx="2496">
                  <c:v>42235.479166666664</c:v>
                </c:pt>
                <c:pt idx="2497">
                  <c:v>42235.5</c:v>
                </c:pt>
                <c:pt idx="2498">
                  <c:v>42235.520833333336</c:v>
                </c:pt>
                <c:pt idx="2499">
                  <c:v>42235.541666666664</c:v>
                </c:pt>
                <c:pt idx="2500">
                  <c:v>42235.5625</c:v>
                </c:pt>
                <c:pt idx="2501">
                  <c:v>42235.583333333336</c:v>
                </c:pt>
                <c:pt idx="2502">
                  <c:v>42235.604166666664</c:v>
                </c:pt>
                <c:pt idx="2503">
                  <c:v>42235.625</c:v>
                </c:pt>
                <c:pt idx="2504">
                  <c:v>42235.645833333336</c:v>
                </c:pt>
                <c:pt idx="2505">
                  <c:v>42235.666666666664</c:v>
                </c:pt>
                <c:pt idx="2506">
                  <c:v>42235.6875</c:v>
                </c:pt>
                <c:pt idx="2507">
                  <c:v>42235.708333333336</c:v>
                </c:pt>
                <c:pt idx="2508">
                  <c:v>42235.729166666664</c:v>
                </c:pt>
                <c:pt idx="2509">
                  <c:v>42235.75</c:v>
                </c:pt>
                <c:pt idx="2510">
                  <c:v>42235.770833333336</c:v>
                </c:pt>
                <c:pt idx="2511">
                  <c:v>42235.791666666664</c:v>
                </c:pt>
                <c:pt idx="2512">
                  <c:v>42235.8125</c:v>
                </c:pt>
                <c:pt idx="2513">
                  <c:v>42235.833333333336</c:v>
                </c:pt>
                <c:pt idx="2514">
                  <c:v>42235.854166666664</c:v>
                </c:pt>
                <c:pt idx="2515">
                  <c:v>42235.875</c:v>
                </c:pt>
                <c:pt idx="2516">
                  <c:v>42235.895833333336</c:v>
                </c:pt>
                <c:pt idx="2517">
                  <c:v>42235.916666666664</c:v>
                </c:pt>
                <c:pt idx="2518">
                  <c:v>42235.9375</c:v>
                </c:pt>
                <c:pt idx="2519">
                  <c:v>42235.958333333336</c:v>
                </c:pt>
                <c:pt idx="2520">
                  <c:v>42235.979166666664</c:v>
                </c:pt>
                <c:pt idx="2521">
                  <c:v>42236</c:v>
                </c:pt>
                <c:pt idx="2522">
                  <c:v>42236.020833333336</c:v>
                </c:pt>
                <c:pt idx="2523">
                  <c:v>42236.041666666664</c:v>
                </c:pt>
                <c:pt idx="2524">
                  <c:v>42236.0625</c:v>
                </c:pt>
                <c:pt idx="2525">
                  <c:v>42236.083333333336</c:v>
                </c:pt>
                <c:pt idx="2526">
                  <c:v>42236.104166666664</c:v>
                </c:pt>
                <c:pt idx="2527">
                  <c:v>42236.125</c:v>
                </c:pt>
                <c:pt idx="2528">
                  <c:v>42236.145833333336</c:v>
                </c:pt>
                <c:pt idx="2529">
                  <c:v>42236.166666666664</c:v>
                </c:pt>
                <c:pt idx="2530">
                  <c:v>42236.1875</c:v>
                </c:pt>
                <c:pt idx="2531">
                  <c:v>42236.208333333336</c:v>
                </c:pt>
                <c:pt idx="2532">
                  <c:v>42236.229166666664</c:v>
                </c:pt>
                <c:pt idx="2533">
                  <c:v>42236.25</c:v>
                </c:pt>
                <c:pt idx="2534">
                  <c:v>42236.270833333336</c:v>
                </c:pt>
                <c:pt idx="2535">
                  <c:v>42236.291666666664</c:v>
                </c:pt>
                <c:pt idx="2536">
                  <c:v>42236.3125</c:v>
                </c:pt>
                <c:pt idx="2537">
                  <c:v>42236.333333333336</c:v>
                </c:pt>
                <c:pt idx="2538">
                  <c:v>42236.354166666664</c:v>
                </c:pt>
                <c:pt idx="2539">
                  <c:v>42236.375</c:v>
                </c:pt>
                <c:pt idx="2540">
                  <c:v>42236.395833333336</c:v>
                </c:pt>
                <c:pt idx="2541">
                  <c:v>42236.416666666664</c:v>
                </c:pt>
                <c:pt idx="2542">
                  <c:v>42236.4375</c:v>
                </c:pt>
                <c:pt idx="2543">
                  <c:v>42236.458333333336</c:v>
                </c:pt>
                <c:pt idx="2544">
                  <c:v>42236.479166666664</c:v>
                </c:pt>
                <c:pt idx="2545">
                  <c:v>42236.5</c:v>
                </c:pt>
                <c:pt idx="2546">
                  <c:v>42236.520833333336</c:v>
                </c:pt>
                <c:pt idx="2547">
                  <c:v>42236.541666666664</c:v>
                </c:pt>
                <c:pt idx="2548">
                  <c:v>42236.5625</c:v>
                </c:pt>
                <c:pt idx="2549">
                  <c:v>42236.583333333336</c:v>
                </c:pt>
                <c:pt idx="2550">
                  <c:v>42236.604166666664</c:v>
                </c:pt>
                <c:pt idx="2551">
                  <c:v>42236.625</c:v>
                </c:pt>
                <c:pt idx="2552">
                  <c:v>42236.645833333336</c:v>
                </c:pt>
                <c:pt idx="2553">
                  <c:v>42236.666666666664</c:v>
                </c:pt>
                <c:pt idx="2554">
                  <c:v>42236.6875</c:v>
                </c:pt>
                <c:pt idx="2555">
                  <c:v>42236.708333333336</c:v>
                </c:pt>
                <c:pt idx="2556">
                  <c:v>42236.729166666664</c:v>
                </c:pt>
                <c:pt idx="2557">
                  <c:v>42236.75</c:v>
                </c:pt>
                <c:pt idx="2558">
                  <c:v>42236.770833333336</c:v>
                </c:pt>
                <c:pt idx="2559">
                  <c:v>42236.791666666664</c:v>
                </c:pt>
                <c:pt idx="2560">
                  <c:v>42236.8125</c:v>
                </c:pt>
                <c:pt idx="2561">
                  <c:v>42236.833333333336</c:v>
                </c:pt>
                <c:pt idx="2562">
                  <c:v>42236.854166666664</c:v>
                </c:pt>
                <c:pt idx="2563">
                  <c:v>42236.875</c:v>
                </c:pt>
                <c:pt idx="2564">
                  <c:v>42236.895833333336</c:v>
                </c:pt>
                <c:pt idx="2565">
                  <c:v>42236.916666666664</c:v>
                </c:pt>
                <c:pt idx="2566">
                  <c:v>42236.9375</c:v>
                </c:pt>
                <c:pt idx="2567">
                  <c:v>42236.958333333336</c:v>
                </c:pt>
                <c:pt idx="2568">
                  <c:v>42236.979166666664</c:v>
                </c:pt>
                <c:pt idx="2569">
                  <c:v>42237</c:v>
                </c:pt>
                <c:pt idx="2570">
                  <c:v>42237.020833333336</c:v>
                </c:pt>
                <c:pt idx="2571">
                  <c:v>42237.041666666664</c:v>
                </c:pt>
                <c:pt idx="2572">
                  <c:v>42237.0625</c:v>
                </c:pt>
                <c:pt idx="2573">
                  <c:v>42237.083333333336</c:v>
                </c:pt>
                <c:pt idx="2574">
                  <c:v>42237.104166666664</c:v>
                </c:pt>
                <c:pt idx="2575">
                  <c:v>42237.125</c:v>
                </c:pt>
                <c:pt idx="2576">
                  <c:v>42237.145833333336</c:v>
                </c:pt>
                <c:pt idx="2577">
                  <c:v>42237.166666666664</c:v>
                </c:pt>
                <c:pt idx="2578">
                  <c:v>42237.1875</c:v>
                </c:pt>
                <c:pt idx="2579">
                  <c:v>42237.208333333336</c:v>
                </c:pt>
                <c:pt idx="2580">
                  <c:v>42237.229166666664</c:v>
                </c:pt>
                <c:pt idx="2581">
                  <c:v>42237.25</c:v>
                </c:pt>
                <c:pt idx="2582">
                  <c:v>42237.270833333336</c:v>
                </c:pt>
                <c:pt idx="2583">
                  <c:v>42237.291666666664</c:v>
                </c:pt>
                <c:pt idx="2584">
                  <c:v>42237.3125</c:v>
                </c:pt>
                <c:pt idx="2585">
                  <c:v>42237.333333333336</c:v>
                </c:pt>
                <c:pt idx="2586">
                  <c:v>42237.354166666664</c:v>
                </c:pt>
                <c:pt idx="2587">
                  <c:v>42237.375</c:v>
                </c:pt>
                <c:pt idx="2588">
                  <c:v>42237.395833333336</c:v>
                </c:pt>
                <c:pt idx="2589">
                  <c:v>42237.416666666664</c:v>
                </c:pt>
                <c:pt idx="2590">
                  <c:v>42237.4375</c:v>
                </c:pt>
                <c:pt idx="2591">
                  <c:v>42237.458333333336</c:v>
                </c:pt>
                <c:pt idx="2592">
                  <c:v>42237.479166666664</c:v>
                </c:pt>
                <c:pt idx="2593">
                  <c:v>42237.5</c:v>
                </c:pt>
                <c:pt idx="2594">
                  <c:v>42237.520833333336</c:v>
                </c:pt>
                <c:pt idx="2595">
                  <c:v>42237.541666666664</c:v>
                </c:pt>
                <c:pt idx="2596">
                  <c:v>42237.5625</c:v>
                </c:pt>
                <c:pt idx="2597">
                  <c:v>42237.583333333336</c:v>
                </c:pt>
                <c:pt idx="2598">
                  <c:v>42237.604166666664</c:v>
                </c:pt>
                <c:pt idx="2599">
                  <c:v>42237.625</c:v>
                </c:pt>
                <c:pt idx="2600">
                  <c:v>42237.645833333336</c:v>
                </c:pt>
                <c:pt idx="2601">
                  <c:v>42237.666666666664</c:v>
                </c:pt>
                <c:pt idx="2602">
                  <c:v>42237.6875</c:v>
                </c:pt>
                <c:pt idx="2603">
                  <c:v>42237.708333333336</c:v>
                </c:pt>
                <c:pt idx="2604">
                  <c:v>42237.729166666664</c:v>
                </c:pt>
                <c:pt idx="2605">
                  <c:v>42237.75</c:v>
                </c:pt>
                <c:pt idx="2606">
                  <c:v>42237.770833333336</c:v>
                </c:pt>
                <c:pt idx="2607">
                  <c:v>42237.791666666664</c:v>
                </c:pt>
                <c:pt idx="2608">
                  <c:v>42237.8125</c:v>
                </c:pt>
                <c:pt idx="2609">
                  <c:v>42237.833333333336</c:v>
                </c:pt>
                <c:pt idx="2610">
                  <c:v>42237.854166666664</c:v>
                </c:pt>
                <c:pt idx="2611">
                  <c:v>42237.875</c:v>
                </c:pt>
                <c:pt idx="2612">
                  <c:v>42237.895833333336</c:v>
                </c:pt>
                <c:pt idx="2613">
                  <c:v>42237.916666666664</c:v>
                </c:pt>
                <c:pt idx="2614">
                  <c:v>42237.9375</c:v>
                </c:pt>
                <c:pt idx="2615">
                  <c:v>42237.958333333336</c:v>
                </c:pt>
                <c:pt idx="2616">
                  <c:v>42237.979166666664</c:v>
                </c:pt>
                <c:pt idx="2617">
                  <c:v>42238</c:v>
                </c:pt>
                <c:pt idx="2618">
                  <c:v>42238.020833333336</c:v>
                </c:pt>
                <c:pt idx="2619">
                  <c:v>42238.041666666664</c:v>
                </c:pt>
                <c:pt idx="2620">
                  <c:v>42238.0625</c:v>
                </c:pt>
                <c:pt idx="2621">
                  <c:v>42238.083333333336</c:v>
                </c:pt>
                <c:pt idx="2622">
                  <c:v>42238.104166666664</c:v>
                </c:pt>
                <c:pt idx="2623">
                  <c:v>42238.125</c:v>
                </c:pt>
                <c:pt idx="2624">
                  <c:v>42238.145833333336</c:v>
                </c:pt>
                <c:pt idx="2625">
                  <c:v>42238.166666666664</c:v>
                </c:pt>
                <c:pt idx="2626">
                  <c:v>42238.1875</c:v>
                </c:pt>
                <c:pt idx="2627">
                  <c:v>42238.208333333336</c:v>
                </c:pt>
                <c:pt idx="2628">
                  <c:v>42238.229166666664</c:v>
                </c:pt>
                <c:pt idx="2629">
                  <c:v>42238.25</c:v>
                </c:pt>
                <c:pt idx="2630">
                  <c:v>42238.270833333336</c:v>
                </c:pt>
                <c:pt idx="2631">
                  <c:v>42238.291666666664</c:v>
                </c:pt>
                <c:pt idx="2632">
                  <c:v>42238.3125</c:v>
                </c:pt>
                <c:pt idx="2633">
                  <c:v>42238.333333333336</c:v>
                </c:pt>
                <c:pt idx="2634">
                  <c:v>42238.354166666664</c:v>
                </c:pt>
                <c:pt idx="2635">
                  <c:v>42238.375</c:v>
                </c:pt>
                <c:pt idx="2636">
                  <c:v>42238.395833333336</c:v>
                </c:pt>
                <c:pt idx="2637">
                  <c:v>42238.416666666664</c:v>
                </c:pt>
                <c:pt idx="2638">
                  <c:v>42238.4375</c:v>
                </c:pt>
                <c:pt idx="2639">
                  <c:v>42238.458333333336</c:v>
                </c:pt>
                <c:pt idx="2640">
                  <c:v>42238.479166666664</c:v>
                </c:pt>
                <c:pt idx="2641">
                  <c:v>42238.5</c:v>
                </c:pt>
                <c:pt idx="2642">
                  <c:v>42238.520833333336</c:v>
                </c:pt>
                <c:pt idx="2643">
                  <c:v>42238.541666666664</c:v>
                </c:pt>
                <c:pt idx="2644">
                  <c:v>42238.5625</c:v>
                </c:pt>
                <c:pt idx="2645">
                  <c:v>42238.583333333336</c:v>
                </c:pt>
                <c:pt idx="2646">
                  <c:v>42238.604166666664</c:v>
                </c:pt>
                <c:pt idx="2647">
                  <c:v>42238.625</c:v>
                </c:pt>
                <c:pt idx="2648">
                  <c:v>42238.645833333336</c:v>
                </c:pt>
                <c:pt idx="2649">
                  <c:v>42238.666666666664</c:v>
                </c:pt>
                <c:pt idx="2650">
                  <c:v>42238.6875</c:v>
                </c:pt>
                <c:pt idx="2651">
                  <c:v>42238.708333333336</c:v>
                </c:pt>
                <c:pt idx="2652">
                  <c:v>42238.729166666664</c:v>
                </c:pt>
                <c:pt idx="2653">
                  <c:v>42238.75</c:v>
                </c:pt>
                <c:pt idx="2654">
                  <c:v>42238.770833333336</c:v>
                </c:pt>
                <c:pt idx="2655">
                  <c:v>42238.791666666664</c:v>
                </c:pt>
                <c:pt idx="2656">
                  <c:v>42238.8125</c:v>
                </c:pt>
                <c:pt idx="2657">
                  <c:v>42238.833333333336</c:v>
                </c:pt>
                <c:pt idx="2658">
                  <c:v>42238.854166666664</c:v>
                </c:pt>
                <c:pt idx="2659">
                  <c:v>42238.875</c:v>
                </c:pt>
                <c:pt idx="2660">
                  <c:v>42238.895833333336</c:v>
                </c:pt>
                <c:pt idx="2661">
                  <c:v>42238.916666666664</c:v>
                </c:pt>
                <c:pt idx="2662">
                  <c:v>42238.9375</c:v>
                </c:pt>
                <c:pt idx="2663">
                  <c:v>42238.958333333336</c:v>
                </c:pt>
                <c:pt idx="2664">
                  <c:v>42238.979166666664</c:v>
                </c:pt>
                <c:pt idx="2665">
                  <c:v>42239</c:v>
                </c:pt>
                <c:pt idx="2666">
                  <c:v>42239.020833333336</c:v>
                </c:pt>
                <c:pt idx="2667">
                  <c:v>42239.041666666664</c:v>
                </c:pt>
                <c:pt idx="2668">
                  <c:v>42239.0625</c:v>
                </c:pt>
                <c:pt idx="2669">
                  <c:v>42239.083333333336</c:v>
                </c:pt>
                <c:pt idx="2670">
                  <c:v>42239.104166666664</c:v>
                </c:pt>
                <c:pt idx="2671">
                  <c:v>42239.125</c:v>
                </c:pt>
                <c:pt idx="2672">
                  <c:v>42239.145833333336</c:v>
                </c:pt>
                <c:pt idx="2673">
                  <c:v>42239.166666666664</c:v>
                </c:pt>
                <c:pt idx="2674">
                  <c:v>42239.1875</c:v>
                </c:pt>
                <c:pt idx="2675">
                  <c:v>42239.208333333336</c:v>
                </c:pt>
                <c:pt idx="2676">
                  <c:v>42239.229166666664</c:v>
                </c:pt>
                <c:pt idx="2677">
                  <c:v>42239.25</c:v>
                </c:pt>
                <c:pt idx="2678">
                  <c:v>42239.270833333336</c:v>
                </c:pt>
                <c:pt idx="2679">
                  <c:v>42239.291666666664</c:v>
                </c:pt>
                <c:pt idx="2680">
                  <c:v>42239.3125</c:v>
                </c:pt>
                <c:pt idx="2681">
                  <c:v>42239.333333333336</c:v>
                </c:pt>
                <c:pt idx="2682">
                  <c:v>42239.354166666664</c:v>
                </c:pt>
                <c:pt idx="2683">
                  <c:v>42239.375</c:v>
                </c:pt>
                <c:pt idx="2684">
                  <c:v>42239.395833333336</c:v>
                </c:pt>
                <c:pt idx="2685">
                  <c:v>42239.416666666664</c:v>
                </c:pt>
                <c:pt idx="2686">
                  <c:v>42239.4375</c:v>
                </c:pt>
                <c:pt idx="2687">
                  <c:v>42239.458333333336</c:v>
                </c:pt>
                <c:pt idx="2688">
                  <c:v>42239.479166666664</c:v>
                </c:pt>
                <c:pt idx="2689">
                  <c:v>42239.5</c:v>
                </c:pt>
                <c:pt idx="2690">
                  <c:v>42239.520833333336</c:v>
                </c:pt>
                <c:pt idx="2691">
                  <c:v>42239.541666666664</c:v>
                </c:pt>
                <c:pt idx="2692">
                  <c:v>42239.5625</c:v>
                </c:pt>
                <c:pt idx="2693">
                  <c:v>42239.583333333336</c:v>
                </c:pt>
                <c:pt idx="2694">
                  <c:v>42239.604166666664</c:v>
                </c:pt>
                <c:pt idx="2695">
                  <c:v>42239.625</c:v>
                </c:pt>
                <c:pt idx="2696">
                  <c:v>42239.645833333336</c:v>
                </c:pt>
                <c:pt idx="2697">
                  <c:v>42239.666666666664</c:v>
                </c:pt>
                <c:pt idx="2698">
                  <c:v>42239.6875</c:v>
                </c:pt>
                <c:pt idx="2699">
                  <c:v>42239.708333333336</c:v>
                </c:pt>
                <c:pt idx="2700">
                  <c:v>42239.729166666664</c:v>
                </c:pt>
                <c:pt idx="2701">
                  <c:v>42239.75</c:v>
                </c:pt>
                <c:pt idx="2702">
                  <c:v>42239.770833333336</c:v>
                </c:pt>
                <c:pt idx="2703">
                  <c:v>42239.791666666664</c:v>
                </c:pt>
                <c:pt idx="2704">
                  <c:v>42239.8125</c:v>
                </c:pt>
                <c:pt idx="2705">
                  <c:v>42239.833333333336</c:v>
                </c:pt>
                <c:pt idx="2706">
                  <c:v>42239.854166666664</c:v>
                </c:pt>
                <c:pt idx="2707">
                  <c:v>42239.875</c:v>
                </c:pt>
                <c:pt idx="2708">
                  <c:v>42239.895833333336</c:v>
                </c:pt>
                <c:pt idx="2709">
                  <c:v>42239.916666666664</c:v>
                </c:pt>
                <c:pt idx="2710">
                  <c:v>42239.9375</c:v>
                </c:pt>
                <c:pt idx="2711">
                  <c:v>42239.958333333336</c:v>
                </c:pt>
                <c:pt idx="2712">
                  <c:v>42239.979166666664</c:v>
                </c:pt>
                <c:pt idx="2713">
                  <c:v>42240</c:v>
                </c:pt>
                <c:pt idx="2714">
                  <c:v>42240.020833333336</c:v>
                </c:pt>
                <c:pt idx="2715">
                  <c:v>42240.041666666664</c:v>
                </c:pt>
                <c:pt idx="2716">
                  <c:v>42240.0625</c:v>
                </c:pt>
                <c:pt idx="2717">
                  <c:v>42240.083333333336</c:v>
                </c:pt>
                <c:pt idx="2718">
                  <c:v>42240.104166666664</c:v>
                </c:pt>
                <c:pt idx="2719">
                  <c:v>42240.125</c:v>
                </c:pt>
                <c:pt idx="2720">
                  <c:v>42240.145833333336</c:v>
                </c:pt>
                <c:pt idx="2721">
                  <c:v>42240.166666666664</c:v>
                </c:pt>
                <c:pt idx="2722">
                  <c:v>42240.1875</c:v>
                </c:pt>
                <c:pt idx="2723">
                  <c:v>42240.208333333336</c:v>
                </c:pt>
                <c:pt idx="2724">
                  <c:v>42240.229166666664</c:v>
                </c:pt>
                <c:pt idx="2725">
                  <c:v>42240.25</c:v>
                </c:pt>
                <c:pt idx="2726">
                  <c:v>42240.270833333336</c:v>
                </c:pt>
                <c:pt idx="2727">
                  <c:v>42240.291666666664</c:v>
                </c:pt>
                <c:pt idx="2728">
                  <c:v>42240.3125</c:v>
                </c:pt>
                <c:pt idx="2729">
                  <c:v>42240.333333333336</c:v>
                </c:pt>
                <c:pt idx="2730">
                  <c:v>42240.354166666664</c:v>
                </c:pt>
                <c:pt idx="2731">
                  <c:v>42240.375</c:v>
                </c:pt>
                <c:pt idx="2732">
                  <c:v>42240.395833333336</c:v>
                </c:pt>
                <c:pt idx="2733">
                  <c:v>42240.416666666664</c:v>
                </c:pt>
                <c:pt idx="2734">
                  <c:v>42240.4375</c:v>
                </c:pt>
                <c:pt idx="2735">
                  <c:v>42240.458333333336</c:v>
                </c:pt>
                <c:pt idx="2736">
                  <c:v>42240.479166666664</c:v>
                </c:pt>
                <c:pt idx="2737">
                  <c:v>42240.5</c:v>
                </c:pt>
                <c:pt idx="2738">
                  <c:v>42240.520833333336</c:v>
                </c:pt>
                <c:pt idx="2739">
                  <c:v>42240.541666666664</c:v>
                </c:pt>
                <c:pt idx="2740">
                  <c:v>42240.5625</c:v>
                </c:pt>
                <c:pt idx="2741">
                  <c:v>42240.583333333336</c:v>
                </c:pt>
                <c:pt idx="2742">
                  <c:v>42240.604166666664</c:v>
                </c:pt>
                <c:pt idx="2743">
                  <c:v>42240.625</c:v>
                </c:pt>
                <c:pt idx="2744">
                  <c:v>42240.645833333336</c:v>
                </c:pt>
                <c:pt idx="2745">
                  <c:v>42240.666666666664</c:v>
                </c:pt>
                <c:pt idx="2746">
                  <c:v>42240.6875</c:v>
                </c:pt>
                <c:pt idx="2747">
                  <c:v>42240.708333333336</c:v>
                </c:pt>
                <c:pt idx="2748">
                  <c:v>42240.729166666664</c:v>
                </c:pt>
                <c:pt idx="2749">
                  <c:v>42240.75</c:v>
                </c:pt>
                <c:pt idx="2750">
                  <c:v>42240.770833333336</c:v>
                </c:pt>
                <c:pt idx="2751">
                  <c:v>42240.791666666664</c:v>
                </c:pt>
                <c:pt idx="2752">
                  <c:v>42240.8125</c:v>
                </c:pt>
                <c:pt idx="2753">
                  <c:v>42240.833333333336</c:v>
                </c:pt>
                <c:pt idx="2754">
                  <c:v>42240.854166666664</c:v>
                </c:pt>
                <c:pt idx="2755">
                  <c:v>42240.875</c:v>
                </c:pt>
                <c:pt idx="2756">
                  <c:v>42240.895833333336</c:v>
                </c:pt>
                <c:pt idx="2757">
                  <c:v>42240.916666666664</c:v>
                </c:pt>
                <c:pt idx="2758">
                  <c:v>42240.9375</c:v>
                </c:pt>
                <c:pt idx="2759">
                  <c:v>42240.958333333336</c:v>
                </c:pt>
                <c:pt idx="2760">
                  <c:v>42240.979166666664</c:v>
                </c:pt>
                <c:pt idx="2761">
                  <c:v>42241</c:v>
                </c:pt>
                <c:pt idx="2762">
                  <c:v>42241.020833333336</c:v>
                </c:pt>
                <c:pt idx="2763">
                  <c:v>42241.041666666664</c:v>
                </c:pt>
                <c:pt idx="2764">
                  <c:v>42241.0625</c:v>
                </c:pt>
                <c:pt idx="2765">
                  <c:v>42241.083333333336</c:v>
                </c:pt>
                <c:pt idx="2766">
                  <c:v>42241.104166666664</c:v>
                </c:pt>
                <c:pt idx="2767">
                  <c:v>42241.125</c:v>
                </c:pt>
                <c:pt idx="2768">
                  <c:v>42241.145833333336</c:v>
                </c:pt>
                <c:pt idx="2769">
                  <c:v>42241.166666666664</c:v>
                </c:pt>
                <c:pt idx="2770">
                  <c:v>42241.1875</c:v>
                </c:pt>
                <c:pt idx="2771">
                  <c:v>42241.208333333336</c:v>
                </c:pt>
                <c:pt idx="2772">
                  <c:v>42241.229166666664</c:v>
                </c:pt>
                <c:pt idx="2773">
                  <c:v>42241.25</c:v>
                </c:pt>
                <c:pt idx="2774">
                  <c:v>42241.270833333336</c:v>
                </c:pt>
                <c:pt idx="2775">
                  <c:v>42241.291666666664</c:v>
                </c:pt>
                <c:pt idx="2776">
                  <c:v>42241.3125</c:v>
                </c:pt>
                <c:pt idx="2777">
                  <c:v>42241.333333333336</c:v>
                </c:pt>
                <c:pt idx="2778">
                  <c:v>42241.354166666664</c:v>
                </c:pt>
                <c:pt idx="2779">
                  <c:v>42241.375</c:v>
                </c:pt>
                <c:pt idx="2780">
                  <c:v>42241.395833333336</c:v>
                </c:pt>
                <c:pt idx="2781">
                  <c:v>42241.416666666664</c:v>
                </c:pt>
                <c:pt idx="2782">
                  <c:v>42241.4375</c:v>
                </c:pt>
                <c:pt idx="2783">
                  <c:v>42241.458333333336</c:v>
                </c:pt>
                <c:pt idx="2784">
                  <c:v>42241.479166666664</c:v>
                </c:pt>
                <c:pt idx="2785">
                  <c:v>42241.5</c:v>
                </c:pt>
                <c:pt idx="2786">
                  <c:v>42241.520833333336</c:v>
                </c:pt>
                <c:pt idx="2787">
                  <c:v>42241.541666666664</c:v>
                </c:pt>
                <c:pt idx="2788">
                  <c:v>42241.5625</c:v>
                </c:pt>
                <c:pt idx="2789">
                  <c:v>42241.583333333336</c:v>
                </c:pt>
                <c:pt idx="2790">
                  <c:v>42241.604166666664</c:v>
                </c:pt>
                <c:pt idx="2791">
                  <c:v>42241.625</c:v>
                </c:pt>
                <c:pt idx="2792">
                  <c:v>42241.645833333336</c:v>
                </c:pt>
                <c:pt idx="2793">
                  <c:v>42241.666666666664</c:v>
                </c:pt>
                <c:pt idx="2794">
                  <c:v>42241.6875</c:v>
                </c:pt>
                <c:pt idx="2795">
                  <c:v>42241.708333333336</c:v>
                </c:pt>
                <c:pt idx="2796">
                  <c:v>42241.729166666664</c:v>
                </c:pt>
                <c:pt idx="2797">
                  <c:v>42241.75</c:v>
                </c:pt>
                <c:pt idx="2798">
                  <c:v>42241.770833333336</c:v>
                </c:pt>
                <c:pt idx="2799">
                  <c:v>42241.791666666664</c:v>
                </c:pt>
                <c:pt idx="2800">
                  <c:v>42241.8125</c:v>
                </c:pt>
                <c:pt idx="2801">
                  <c:v>42241.833333333336</c:v>
                </c:pt>
                <c:pt idx="2802">
                  <c:v>42241.854166666664</c:v>
                </c:pt>
                <c:pt idx="2803">
                  <c:v>42241.875</c:v>
                </c:pt>
                <c:pt idx="2804">
                  <c:v>42241.895833333336</c:v>
                </c:pt>
                <c:pt idx="2805">
                  <c:v>42241.916666666664</c:v>
                </c:pt>
                <c:pt idx="2806">
                  <c:v>42241.9375</c:v>
                </c:pt>
                <c:pt idx="2807">
                  <c:v>42241.958333333336</c:v>
                </c:pt>
                <c:pt idx="2808">
                  <c:v>42241.979166666664</c:v>
                </c:pt>
                <c:pt idx="2809">
                  <c:v>42242</c:v>
                </c:pt>
                <c:pt idx="2810">
                  <c:v>42242.020833333336</c:v>
                </c:pt>
                <c:pt idx="2811">
                  <c:v>42242.041666666664</c:v>
                </c:pt>
                <c:pt idx="2812">
                  <c:v>42242.0625</c:v>
                </c:pt>
                <c:pt idx="2813">
                  <c:v>42242.083333333336</c:v>
                </c:pt>
                <c:pt idx="2814">
                  <c:v>42242.104166666664</c:v>
                </c:pt>
                <c:pt idx="2815">
                  <c:v>42242.125</c:v>
                </c:pt>
                <c:pt idx="2816">
                  <c:v>42242.145833333336</c:v>
                </c:pt>
                <c:pt idx="2817">
                  <c:v>42242.166666666664</c:v>
                </c:pt>
                <c:pt idx="2818">
                  <c:v>42242.1875</c:v>
                </c:pt>
                <c:pt idx="2819">
                  <c:v>42242.208333333336</c:v>
                </c:pt>
                <c:pt idx="2820">
                  <c:v>42242.229166666664</c:v>
                </c:pt>
                <c:pt idx="2821">
                  <c:v>42242.25</c:v>
                </c:pt>
                <c:pt idx="2822">
                  <c:v>42242.270833333336</c:v>
                </c:pt>
                <c:pt idx="2823">
                  <c:v>42242.291666666664</c:v>
                </c:pt>
                <c:pt idx="2824">
                  <c:v>42242.3125</c:v>
                </c:pt>
                <c:pt idx="2825">
                  <c:v>42242.333333333336</c:v>
                </c:pt>
                <c:pt idx="2826">
                  <c:v>42242.354166666664</c:v>
                </c:pt>
                <c:pt idx="2827">
                  <c:v>42242.375</c:v>
                </c:pt>
                <c:pt idx="2828">
                  <c:v>42242.395833333336</c:v>
                </c:pt>
                <c:pt idx="2829">
                  <c:v>42242.416666666664</c:v>
                </c:pt>
                <c:pt idx="2830">
                  <c:v>42242.4375</c:v>
                </c:pt>
                <c:pt idx="2831">
                  <c:v>42242.458333333336</c:v>
                </c:pt>
                <c:pt idx="2832">
                  <c:v>42242.479166666664</c:v>
                </c:pt>
                <c:pt idx="2833">
                  <c:v>42242.5</c:v>
                </c:pt>
                <c:pt idx="2834">
                  <c:v>42242.520833333336</c:v>
                </c:pt>
                <c:pt idx="2835">
                  <c:v>42242.541666666664</c:v>
                </c:pt>
                <c:pt idx="2836">
                  <c:v>42242.5625</c:v>
                </c:pt>
                <c:pt idx="2837">
                  <c:v>42242.583333333336</c:v>
                </c:pt>
                <c:pt idx="2838">
                  <c:v>42242.604166666664</c:v>
                </c:pt>
                <c:pt idx="2839">
                  <c:v>42242.625</c:v>
                </c:pt>
                <c:pt idx="2840">
                  <c:v>42242.645833333336</c:v>
                </c:pt>
                <c:pt idx="2841">
                  <c:v>42242.666666666664</c:v>
                </c:pt>
                <c:pt idx="2842">
                  <c:v>42242.6875</c:v>
                </c:pt>
                <c:pt idx="2843">
                  <c:v>42242.708333333336</c:v>
                </c:pt>
                <c:pt idx="2844">
                  <c:v>42242.729166666664</c:v>
                </c:pt>
                <c:pt idx="2845">
                  <c:v>42242.75</c:v>
                </c:pt>
                <c:pt idx="2846">
                  <c:v>42242.770833333336</c:v>
                </c:pt>
                <c:pt idx="2847">
                  <c:v>42242.791666666664</c:v>
                </c:pt>
                <c:pt idx="2848">
                  <c:v>42242.8125</c:v>
                </c:pt>
                <c:pt idx="2849">
                  <c:v>42242.833333333336</c:v>
                </c:pt>
                <c:pt idx="2850">
                  <c:v>42242.854166666664</c:v>
                </c:pt>
                <c:pt idx="2851">
                  <c:v>42242.875</c:v>
                </c:pt>
                <c:pt idx="2852">
                  <c:v>42242.895833333336</c:v>
                </c:pt>
                <c:pt idx="2853">
                  <c:v>42242.916666666664</c:v>
                </c:pt>
                <c:pt idx="2854">
                  <c:v>42242.9375</c:v>
                </c:pt>
                <c:pt idx="2855">
                  <c:v>42242.958333333336</c:v>
                </c:pt>
                <c:pt idx="2856">
                  <c:v>42242.979166666664</c:v>
                </c:pt>
                <c:pt idx="2857">
                  <c:v>42243</c:v>
                </c:pt>
                <c:pt idx="2858">
                  <c:v>42243.020833333336</c:v>
                </c:pt>
                <c:pt idx="2859">
                  <c:v>42243.041666666664</c:v>
                </c:pt>
                <c:pt idx="2860">
                  <c:v>42243.0625</c:v>
                </c:pt>
                <c:pt idx="2861">
                  <c:v>42243.083333333336</c:v>
                </c:pt>
                <c:pt idx="2862">
                  <c:v>42243.104166666664</c:v>
                </c:pt>
                <c:pt idx="2863">
                  <c:v>42243.125</c:v>
                </c:pt>
                <c:pt idx="2864">
                  <c:v>42243.145833333336</c:v>
                </c:pt>
                <c:pt idx="2865">
                  <c:v>42243.166666666664</c:v>
                </c:pt>
                <c:pt idx="2866">
                  <c:v>42243.1875</c:v>
                </c:pt>
                <c:pt idx="2867">
                  <c:v>42243.208333333336</c:v>
                </c:pt>
                <c:pt idx="2868">
                  <c:v>42243.229166666664</c:v>
                </c:pt>
                <c:pt idx="2869">
                  <c:v>42243.25</c:v>
                </c:pt>
                <c:pt idx="2870">
                  <c:v>42243.270833333336</c:v>
                </c:pt>
                <c:pt idx="2871">
                  <c:v>42243.291666666664</c:v>
                </c:pt>
                <c:pt idx="2872">
                  <c:v>42243.3125</c:v>
                </c:pt>
                <c:pt idx="2873">
                  <c:v>42243.333333333336</c:v>
                </c:pt>
                <c:pt idx="2874">
                  <c:v>42243.354166666664</c:v>
                </c:pt>
                <c:pt idx="2875">
                  <c:v>42243.375</c:v>
                </c:pt>
                <c:pt idx="2876">
                  <c:v>42243.395833333336</c:v>
                </c:pt>
                <c:pt idx="2877">
                  <c:v>42243.416666666664</c:v>
                </c:pt>
                <c:pt idx="2878">
                  <c:v>42243.4375</c:v>
                </c:pt>
                <c:pt idx="2879">
                  <c:v>42243.458333333336</c:v>
                </c:pt>
                <c:pt idx="2880">
                  <c:v>42243.479166666664</c:v>
                </c:pt>
                <c:pt idx="2881">
                  <c:v>42243.5</c:v>
                </c:pt>
                <c:pt idx="2882">
                  <c:v>42243.520833333336</c:v>
                </c:pt>
                <c:pt idx="2883">
                  <c:v>42243.541666666664</c:v>
                </c:pt>
                <c:pt idx="2884">
                  <c:v>42243.5625</c:v>
                </c:pt>
                <c:pt idx="2885">
                  <c:v>42243.583333333336</c:v>
                </c:pt>
                <c:pt idx="2886">
                  <c:v>42243.604166666664</c:v>
                </c:pt>
                <c:pt idx="2887">
                  <c:v>42243.625</c:v>
                </c:pt>
                <c:pt idx="2888">
                  <c:v>42243.645833333336</c:v>
                </c:pt>
                <c:pt idx="2889">
                  <c:v>42243.666666666664</c:v>
                </c:pt>
                <c:pt idx="2890">
                  <c:v>42243.6875</c:v>
                </c:pt>
                <c:pt idx="2891">
                  <c:v>42243.708333333336</c:v>
                </c:pt>
                <c:pt idx="2892">
                  <c:v>42243.729166666664</c:v>
                </c:pt>
                <c:pt idx="2893">
                  <c:v>42243.75</c:v>
                </c:pt>
                <c:pt idx="2894">
                  <c:v>42243.770833333336</c:v>
                </c:pt>
                <c:pt idx="2895">
                  <c:v>42243.791666666664</c:v>
                </c:pt>
                <c:pt idx="2896">
                  <c:v>42243.8125</c:v>
                </c:pt>
                <c:pt idx="2897">
                  <c:v>42243.833333333336</c:v>
                </c:pt>
                <c:pt idx="2898">
                  <c:v>42243.854166666664</c:v>
                </c:pt>
                <c:pt idx="2899">
                  <c:v>42243.875</c:v>
                </c:pt>
                <c:pt idx="2900">
                  <c:v>42243.895833333336</c:v>
                </c:pt>
                <c:pt idx="2901">
                  <c:v>42243.916666666664</c:v>
                </c:pt>
                <c:pt idx="2902">
                  <c:v>42243.9375</c:v>
                </c:pt>
                <c:pt idx="2903">
                  <c:v>42243.958333333336</c:v>
                </c:pt>
                <c:pt idx="2904">
                  <c:v>42243.979166666664</c:v>
                </c:pt>
                <c:pt idx="2905">
                  <c:v>42244</c:v>
                </c:pt>
                <c:pt idx="2906">
                  <c:v>42244.020833333336</c:v>
                </c:pt>
                <c:pt idx="2907">
                  <c:v>42244.041666666664</c:v>
                </c:pt>
                <c:pt idx="2908">
                  <c:v>42244.0625</c:v>
                </c:pt>
                <c:pt idx="2909">
                  <c:v>42244.083333333336</c:v>
                </c:pt>
                <c:pt idx="2910">
                  <c:v>42244.104166666664</c:v>
                </c:pt>
                <c:pt idx="2911">
                  <c:v>42244.125</c:v>
                </c:pt>
                <c:pt idx="2912">
                  <c:v>42244.145833333336</c:v>
                </c:pt>
                <c:pt idx="2913">
                  <c:v>42244.166666666664</c:v>
                </c:pt>
                <c:pt idx="2914">
                  <c:v>42244.1875</c:v>
                </c:pt>
                <c:pt idx="2915">
                  <c:v>42244.208333333336</c:v>
                </c:pt>
                <c:pt idx="2916">
                  <c:v>42244.229166666664</c:v>
                </c:pt>
                <c:pt idx="2917">
                  <c:v>42244.25</c:v>
                </c:pt>
                <c:pt idx="2918">
                  <c:v>42244.270833333336</c:v>
                </c:pt>
                <c:pt idx="2919">
                  <c:v>42244.291666666664</c:v>
                </c:pt>
                <c:pt idx="2920">
                  <c:v>42244.3125</c:v>
                </c:pt>
                <c:pt idx="2921">
                  <c:v>42244.333333333336</c:v>
                </c:pt>
                <c:pt idx="2922">
                  <c:v>42244.354166666664</c:v>
                </c:pt>
                <c:pt idx="2923">
                  <c:v>42244.375</c:v>
                </c:pt>
                <c:pt idx="2924">
                  <c:v>42244.395833333336</c:v>
                </c:pt>
                <c:pt idx="2925">
                  <c:v>42244.416666666664</c:v>
                </c:pt>
                <c:pt idx="2926">
                  <c:v>42244.4375</c:v>
                </c:pt>
                <c:pt idx="2927">
                  <c:v>42244.458333333336</c:v>
                </c:pt>
                <c:pt idx="2928">
                  <c:v>42244.479166666664</c:v>
                </c:pt>
                <c:pt idx="2929">
                  <c:v>42244.5</c:v>
                </c:pt>
                <c:pt idx="2930">
                  <c:v>42244.520833333336</c:v>
                </c:pt>
                <c:pt idx="2931">
                  <c:v>42244.541666666664</c:v>
                </c:pt>
                <c:pt idx="2932">
                  <c:v>42244.5625</c:v>
                </c:pt>
                <c:pt idx="2933">
                  <c:v>42244.583333333336</c:v>
                </c:pt>
                <c:pt idx="2934">
                  <c:v>42244.604166666664</c:v>
                </c:pt>
                <c:pt idx="2935">
                  <c:v>42244.625</c:v>
                </c:pt>
                <c:pt idx="2936">
                  <c:v>42244.645833333336</c:v>
                </c:pt>
                <c:pt idx="2937">
                  <c:v>42244.666666666664</c:v>
                </c:pt>
                <c:pt idx="2938">
                  <c:v>42244.6875</c:v>
                </c:pt>
                <c:pt idx="2939">
                  <c:v>42244.708333333336</c:v>
                </c:pt>
                <c:pt idx="2940">
                  <c:v>42244.729166666664</c:v>
                </c:pt>
                <c:pt idx="2941">
                  <c:v>42244.75</c:v>
                </c:pt>
                <c:pt idx="2942">
                  <c:v>42244.770833333336</c:v>
                </c:pt>
                <c:pt idx="2943">
                  <c:v>42244.791666666664</c:v>
                </c:pt>
                <c:pt idx="2944">
                  <c:v>42244.8125</c:v>
                </c:pt>
                <c:pt idx="2945">
                  <c:v>42244.833333333336</c:v>
                </c:pt>
                <c:pt idx="2946">
                  <c:v>42244.854166666664</c:v>
                </c:pt>
                <c:pt idx="2947">
                  <c:v>42244.875</c:v>
                </c:pt>
                <c:pt idx="2948">
                  <c:v>42244.895833333336</c:v>
                </c:pt>
                <c:pt idx="2949">
                  <c:v>42244.916666666664</c:v>
                </c:pt>
                <c:pt idx="2950">
                  <c:v>42244.9375</c:v>
                </c:pt>
                <c:pt idx="2951">
                  <c:v>42244.958333333336</c:v>
                </c:pt>
                <c:pt idx="2952">
                  <c:v>42244.979166666664</c:v>
                </c:pt>
                <c:pt idx="2953">
                  <c:v>42245</c:v>
                </c:pt>
                <c:pt idx="2954">
                  <c:v>42245.020833333336</c:v>
                </c:pt>
                <c:pt idx="2955">
                  <c:v>42245.041666666664</c:v>
                </c:pt>
                <c:pt idx="2956">
                  <c:v>42245.0625</c:v>
                </c:pt>
                <c:pt idx="2957">
                  <c:v>42245.083333333336</c:v>
                </c:pt>
                <c:pt idx="2958">
                  <c:v>42245.104166666664</c:v>
                </c:pt>
                <c:pt idx="2959">
                  <c:v>42245.125</c:v>
                </c:pt>
                <c:pt idx="2960">
                  <c:v>42245.145833333336</c:v>
                </c:pt>
                <c:pt idx="2961">
                  <c:v>42245.166666666664</c:v>
                </c:pt>
                <c:pt idx="2962">
                  <c:v>42245.1875</c:v>
                </c:pt>
                <c:pt idx="2963">
                  <c:v>42245.208333333336</c:v>
                </c:pt>
                <c:pt idx="2964">
                  <c:v>42245.229166666664</c:v>
                </c:pt>
                <c:pt idx="2965">
                  <c:v>42245.25</c:v>
                </c:pt>
                <c:pt idx="2966">
                  <c:v>42245.270833333336</c:v>
                </c:pt>
                <c:pt idx="2967">
                  <c:v>42245.291666666664</c:v>
                </c:pt>
                <c:pt idx="2968">
                  <c:v>42245.3125</c:v>
                </c:pt>
                <c:pt idx="2969">
                  <c:v>42245.333333333336</c:v>
                </c:pt>
                <c:pt idx="2970">
                  <c:v>42245.354166666664</c:v>
                </c:pt>
                <c:pt idx="2971">
                  <c:v>42245.375</c:v>
                </c:pt>
                <c:pt idx="2972">
                  <c:v>42245.395833333336</c:v>
                </c:pt>
                <c:pt idx="2973">
                  <c:v>42245.416666666664</c:v>
                </c:pt>
                <c:pt idx="2974">
                  <c:v>42245.4375</c:v>
                </c:pt>
                <c:pt idx="2975">
                  <c:v>42245.458333333336</c:v>
                </c:pt>
                <c:pt idx="2976">
                  <c:v>42245.479166666664</c:v>
                </c:pt>
                <c:pt idx="2977">
                  <c:v>42245.5</c:v>
                </c:pt>
                <c:pt idx="2978">
                  <c:v>42245.520833333336</c:v>
                </c:pt>
                <c:pt idx="2979">
                  <c:v>42245.541666666664</c:v>
                </c:pt>
                <c:pt idx="2980">
                  <c:v>42245.5625</c:v>
                </c:pt>
                <c:pt idx="2981">
                  <c:v>42245.583333333336</c:v>
                </c:pt>
                <c:pt idx="2982">
                  <c:v>42245.604166666664</c:v>
                </c:pt>
                <c:pt idx="2983">
                  <c:v>42245.625</c:v>
                </c:pt>
                <c:pt idx="2984">
                  <c:v>42245.645833333336</c:v>
                </c:pt>
                <c:pt idx="2985">
                  <c:v>42245.666666666664</c:v>
                </c:pt>
                <c:pt idx="2986">
                  <c:v>42245.6875</c:v>
                </c:pt>
                <c:pt idx="2987">
                  <c:v>42245.708333333336</c:v>
                </c:pt>
                <c:pt idx="2988">
                  <c:v>42245.729166666664</c:v>
                </c:pt>
                <c:pt idx="2989">
                  <c:v>42245.75</c:v>
                </c:pt>
                <c:pt idx="2990">
                  <c:v>42245.770833333336</c:v>
                </c:pt>
                <c:pt idx="2991">
                  <c:v>42245.791666666664</c:v>
                </c:pt>
                <c:pt idx="2992">
                  <c:v>42245.8125</c:v>
                </c:pt>
                <c:pt idx="2993">
                  <c:v>42245.833333333336</c:v>
                </c:pt>
                <c:pt idx="2994">
                  <c:v>42245.854166666664</c:v>
                </c:pt>
                <c:pt idx="2995">
                  <c:v>42245.875</c:v>
                </c:pt>
                <c:pt idx="2996">
                  <c:v>42245.895833333336</c:v>
                </c:pt>
                <c:pt idx="2997">
                  <c:v>42245.916666666664</c:v>
                </c:pt>
                <c:pt idx="2998">
                  <c:v>42245.9375</c:v>
                </c:pt>
                <c:pt idx="2999">
                  <c:v>42245.958333333336</c:v>
                </c:pt>
                <c:pt idx="3000">
                  <c:v>42245.979166666664</c:v>
                </c:pt>
                <c:pt idx="3001">
                  <c:v>42246</c:v>
                </c:pt>
                <c:pt idx="3002">
                  <c:v>42246.020833333336</c:v>
                </c:pt>
                <c:pt idx="3003">
                  <c:v>42246.041666666664</c:v>
                </c:pt>
                <c:pt idx="3004">
                  <c:v>42246.0625</c:v>
                </c:pt>
                <c:pt idx="3005">
                  <c:v>42246.083333333336</c:v>
                </c:pt>
                <c:pt idx="3006">
                  <c:v>42246.104166666664</c:v>
                </c:pt>
                <c:pt idx="3007">
                  <c:v>42246.125</c:v>
                </c:pt>
                <c:pt idx="3008">
                  <c:v>42246.145833333336</c:v>
                </c:pt>
                <c:pt idx="3009">
                  <c:v>42246.166666666664</c:v>
                </c:pt>
                <c:pt idx="3010">
                  <c:v>42246.1875</c:v>
                </c:pt>
                <c:pt idx="3011">
                  <c:v>42246.208333333336</c:v>
                </c:pt>
                <c:pt idx="3012">
                  <c:v>42246.229166666664</c:v>
                </c:pt>
                <c:pt idx="3013">
                  <c:v>42246.25</c:v>
                </c:pt>
                <c:pt idx="3014">
                  <c:v>42246.270833333336</c:v>
                </c:pt>
                <c:pt idx="3015">
                  <c:v>42246.291666666664</c:v>
                </c:pt>
                <c:pt idx="3016">
                  <c:v>42246.3125</c:v>
                </c:pt>
                <c:pt idx="3017">
                  <c:v>42246.333333333336</c:v>
                </c:pt>
                <c:pt idx="3018">
                  <c:v>42246.354166666664</c:v>
                </c:pt>
                <c:pt idx="3019">
                  <c:v>42246.375</c:v>
                </c:pt>
                <c:pt idx="3020">
                  <c:v>42246.395833333336</c:v>
                </c:pt>
                <c:pt idx="3021">
                  <c:v>42246.416666666664</c:v>
                </c:pt>
                <c:pt idx="3022">
                  <c:v>42246.4375</c:v>
                </c:pt>
                <c:pt idx="3023">
                  <c:v>42246.458333333336</c:v>
                </c:pt>
                <c:pt idx="3024">
                  <c:v>42246.479166666664</c:v>
                </c:pt>
                <c:pt idx="3025">
                  <c:v>42246.5</c:v>
                </c:pt>
                <c:pt idx="3026">
                  <c:v>42246.520833333336</c:v>
                </c:pt>
                <c:pt idx="3027">
                  <c:v>42246.541666666664</c:v>
                </c:pt>
                <c:pt idx="3028">
                  <c:v>42246.5625</c:v>
                </c:pt>
                <c:pt idx="3029">
                  <c:v>42246.583333333336</c:v>
                </c:pt>
                <c:pt idx="3030">
                  <c:v>42246.604166666664</c:v>
                </c:pt>
                <c:pt idx="3031">
                  <c:v>42246.625</c:v>
                </c:pt>
                <c:pt idx="3032">
                  <c:v>42246.645833333336</c:v>
                </c:pt>
                <c:pt idx="3033">
                  <c:v>42246.666666666664</c:v>
                </c:pt>
                <c:pt idx="3034">
                  <c:v>42246.6875</c:v>
                </c:pt>
                <c:pt idx="3035">
                  <c:v>42246.708333333336</c:v>
                </c:pt>
                <c:pt idx="3036">
                  <c:v>42246.729166666664</c:v>
                </c:pt>
                <c:pt idx="3037">
                  <c:v>42246.75</c:v>
                </c:pt>
                <c:pt idx="3038">
                  <c:v>42246.770833333336</c:v>
                </c:pt>
                <c:pt idx="3039">
                  <c:v>42246.791666666664</c:v>
                </c:pt>
                <c:pt idx="3040">
                  <c:v>42246.8125</c:v>
                </c:pt>
                <c:pt idx="3041">
                  <c:v>42246.833333333336</c:v>
                </c:pt>
                <c:pt idx="3042">
                  <c:v>42246.854166666664</c:v>
                </c:pt>
                <c:pt idx="3043">
                  <c:v>42246.875</c:v>
                </c:pt>
                <c:pt idx="3044">
                  <c:v>42246.895833333336</c:v>
                </c:pt>
                <c:pt idx="3045">
                  <c:v>42246.916666666664</c:v>
                </c:pt>
                <c:pt idx="3046">
                  <c:v>42246.9375</c:v>
                </c:pt>
                <c:pt idx="3047">
                  <c:v>42246.958333333336</c:v>
                </c:pt>
                <c:pt idx="3048">
                  <c:v>42246.979166666664</c:v>
                </c:pt>
                <c:pt idx="3049">
                  <c:v>42247</c:v>
                </c:pt>
                <c:pt idx="3050">
                  <c:v>42247.020833333336</c:v>
                </c:pt>
                <c:pt idx="3051">
                  <c:v>42247.041666666664</c:v>
                </c:pt>
                <c:pt idx="3052">
                  <c:v>42247.0625</c:v>
                </c:pt>
                <c:pt idx="3053">
                  <c:v>42247.083333333336</c:v>
                </c:pt>
                <c:pt idx="3054">
                  <c:v>42247.104166666664</c:v>
                </c:pt>
                <c:pt idx="3055">
                  <c:v>42247.125</c:v>
                </c:pt>
                <c:pt idx="3056">
                  <c:v>42247.145833333336</c:v>
                </c:pt>
                <c:pt idx="3057">
                  <c:v>42247.166666666664</c:v>
                </c:pt>
                <c:pt idx="3058">
                  <c:v>42247.1875</c:v>
                </c:pt>
                <c:pt idx="3059">
                  <c:v>42247.208333333336</c:v>
                </c:pt>
                <c:pt idx="3060">
                  <c:v>42247.229166666664</c:v>
                </c:pt>
                <c:pt idx="3061">
                  <c:v>42247.25</c:v>
                </c:pt>
                <c:pt idx="3062">
                  <c:v>42247.270833333336</c:v>
                </c:pt>
                <c:pt idx="3063">
                  <c:v>42247.291666666664</c:v>
                </c:pt>
                <c:pt idx="3064">
                  <c:v>42247.3125</c:v>
                </c:pt>
                <c:pt idx="3065">
                  <c:v>42247.333333333336</c:v>
                </c:pt>
                <c:pt idx="3066">
                  <c:v>42247.354166666664</c:v>
                </c:pt>
                <c:pt idx="3067">
                  <c:v>42247.375</c:v>
                </c:pt>
                <c:pt idx="3068">
                  <c:v>42247.395833333336</c:v>
                </c:pt>
                <c:pt idx="3069">
                  <c:v>42247.416666666664</c:v>
                </c:pt>
                <c:pt idx="3070">
                  <c:v>42247.4375</c:v>
                </c:pt>
                <c:pt idx="3071">
                  <c:v>42247.458333333336</c:v>
                </c:pt>
                <c:pt idx="3072">
                  <c:v>42247.479166666664</c:v>
                </c:pt>
                <c:pt idx="3073">
                  <c:v>42247.5</c:v>
                </c:pt>
                <c:pt idx="3074">
                  <c:v>42247.520833333336</c:v>
                </c:pt>
                <c:pt idx="3075">
                  <c:v>42247.541666666664</c:v>
                </c:pt>
                <c:pt idx="3076">
                  <c:v>42247.5625</c:v>
                </c:pt>
                <c:pt idx="3077">
                  <c:v>42247.583333333336</c:v>
                </c:pt>
                <c:pt idx="3078">
                  <c:v>42247.604166666664</c:v>
                </c:pt>
                <c:pt idx="3079">
                  <c:v>42247.625</c:v>
                </c:pt>
                <c:pt idx="3080">
                  <c:v>42247.645833333336</c:v>
                </c:pt>
                <c:pt idx="3081">
                  <c:v>42247.666666666664</c:v>
                </c:pt>
                <c:pt idx="3082">
                  <c:v>42247.6875</c:v>
                </c:pt>
                <c:pt idx="3083">
                  <c:v>42247.708333333336</c:v>
                </c:pt>
                <c:pt idx="3084">
                  <c:v>42247.729166666664</c:v>
                </c:pt>
                <c:pt idx="3085">
                  <c:v>42247.75</c:v>
                </c:pt>
                <c:pt idx="3086">
                  <c:v>42247.770833333336</c:v>
                </c:pt>
                <c:pt idx="3087">
                  <c:v>42247.791666666664</c:v>
                </c:pt>
                <c:pt idx="3088">
                  <c:v>42247.8125</c:v>
                </c:pt>
                <c:pt idx="3089">
                  <c:v>42247.833333333336</c:v>
                </c:pt>
                <c:pt idx="3090">
                  <c:v>42247.854166666664</c:v>
                </c:pt>
                <c:pt idx="3091">
                  <c:v>42247.875</c:v>
                </c:pt>
                <c:pt idx="3092">
                  <c:v>42247.895833333336</c:v>
                </c:pt>
                <c:pt idx="3093">
                  <c:v>42247.916666666664</c:v>
                </c:pt>
                <c:pt idx="3094">
                  <c:v>42247.9375</c:v>
                </c:pt>
                <c:pt idx="3095">
                  <c:v>42247.958333333336</c:v>
                </c:pt>
                <c:pt idx="3096">
                  <c:v>42247.979166666664</c:v>
                </c:pt>
                <c:pt idx="3097">
                  <c:v>42248</c:v>
                </c:pt>
                <c:pt idx="3098">
                  <c:v>42248.020833333336</c:v>
                </c:pt>
                <c:pt idx="3099">
                  <c:v>42248.041666666664</c:v>
                </c:pt>
                <c:pt idx="3100">
                  <c:v>42248.0625</c:v>
                </c:pt>
                <c:pt idx="3101">
                  <c:v>42248.083333333336</c:v>
                </c:pt>
                <c:pt idx="3102">
                  <c:v>42248.104166666664</c:v>
                </c:pt>
                <c:pt idx="3103">
                  <c:v>42248.125</c:v>
                </c:pt>
                <c:pt idx="3104">
                  <c:v>42248.145833333336</c:v>
                </c:pt>
                <c:pt idx="3105">
                  <c:v>42248.166666666664</c:v>
                </c:pt>
                <c:pt idx="3106">
                  <c:v>42248.1875</c:v>
                </c:pt>
                <c:pt idx="3107">
                  <c:v>42248.208333333336</c:v>
                </c:pt>
                <c:pt idx="3108">
                  <c:v>42248.229166666664</c:v>
                </c:pt>
                <c:pt idx="3109">
                  <c:v>42248.25</c:v>
                </c:pt>
                <c:pt idx="3110">
                  <c:v>42248.270833333336</c:v>
                </c:pt>
                <c:pt idx="3111">
                  <c:v>42248.291666666664</c:v>
                </c:pt>
                <c:pt idx="3112">
                  <c:v>42248.3125</c:v>
                </c:pt>
                <c:pt idx="3113">
                  <c:v>42248.333333333336</c:v>
                </c:pt>
                <c:pt idx="3114">
                  <c:v>42248.354166666664</c:v>
                </c:pt>
                <c:pt idx="3115">
                  <c:v>42248.375</c:v>
                </c:pt>
                <c:pt idx="3116">
                  <c:v>42248.395833333336</c:v>
                </c:pt>
                <c:pt idx="3117">
                  <c:v>42248.416666666664</c:v>
                </c:pt>
                <c:pt idx="3118">
                  <c:v>42248.4375</c:v>
                </c:pt>
                <c:pt idx="3119">
                  <c:v>42248.458333333336</c:v>
                </c:pt>
                <c:pt idx="3120">
                  <c:v>42248.479166666664</c:v>
                </c:pt>
                <c:pt idx="3121">
                  <c:v>42248.5</c:v>
                </c:pt>
                <c:pt idx="3122">
                  <c:v>42248.520833333336</c:v>
                </c:pt>
                <c:pt idx="3123">
                  <c:v>42248.541666666664</c:v>
                </c:pt>
                <c:pt idx="3124">
                  <c:v>42248.5625</c:v>
                </c:pt>
                <c:pt idx="3125">
                  <c:v>42248.583333333336</c:v>
                </c:pt>
                <c:pt idx="3126">
                  <c:v>42248.604166666664</c:v>
                </c:pt>
                <c:pt idx="3127">
                  <c:v>42248.625</c:v>
                </c:pt>
                <c:pt idx="3128">
                  <c:v>42248.645833333336</c:v>
                </c:pt>
                <c:pt idx="3129">
                  <c:v>42248.666666666664</c:v>
                </c:pt>
                <c:pt idx="3130">
                  <c:v>42248.6875</c:v>
                </c:pt>
                <c:pt idx="3131">
                  <c:v>42248.708333333336</c:v>
                </c:pt>
                <c:pt idx="3132">
                  <c:v>42248.729166666664</c:v>
                </c:pt>
                <c:pt idx="3133">
                  <c:v>42248.75</c:v>
                </c:pt>
                <c:pt idx="3134">
                  <c:v>42248.770833333336</c:v>
                </c:pt>
                <c:pt idx="3135">
                  <c:v>42248.791666666664</c:v>
                </c:pt>
                <c:pt idx="3136">
                  <c:v>42248.8125</c:v>
                </c:pt>
                <c:pt idx="3137">
                  <c:v>42248.833333333336</c:v>
                </c:pt>
                <c:pt idx="3138">
                  <c:v>42248.854166666664</c:v>
                </c:pt>
                <c:pt idx="3139">
                  <c:v>42248.875</c:v>
                </c:pt>
                <c:pt idx="3140">
                  <c:v>42248.895833333336</c:v>
                </c:pt>
                <c:pt idx="3141">
                  <c:v>42248.916666666664</c:v>
                </c:pt>
                <c:pt idx="3142">
                  <c:v>42248.9375</c:v>
                </c:pt>
                <c:pt idx="3143">
                  <c:v>42248.958333333336</c:v>
                </c:pt>
                <c:pt idx="3144">
                  <c:v>42248.979166666664</c:v>
                </c:pt>
                <c:pt idx="3145">
                  <c:v>42249</c:v>
                </c:pt>
                <c:pt idx="3146">
                  <c:v>42249.020833333336</c:v>
                </c:pt>
                <c:pt idx="3147">
                  <c:v>42249.041666666664</c:v>
                </c:pt>
                <c:pt idx="3148">
                  <c:v>42249.0625</c:v>
                </c:pt>
                <c:pt idx="3149">
                  <c:v>42249.083333333336</c:v>
                </c:pt>
                <c:pt idx="3150">
                  <c:v>42249.104166666664</c:v>
                </c:pt>
                <c:pt idx="3151">
                  <c:v>42249.125</c:v>
                </c:pt>
                <c:pt idx="3152">
                  <c:v>42249.145833333336</c:v>
                </c:pt>
                <c:pt idx="3153">
                  <c:v>42249.166666666664</c:v>
                </c:pt>
                <c:pt idx="3154">
                  <c:v>42249.1875</c:v>
                </c:pt>
                <c:pt idx="3155">
                  <c:v>42249.208333333336</c:v>
                </c:pt>
                <c:pt idx="3156">
                  <c:v>42249.229166666664</c:v>
                </c:pt>
                <c:pt idx="3157">
                  <c:v>42249.25</c:v>
                </c:pt>
                <c:pt idx="3158">
                  <c:v>42249.270833333336</c:v>
                </c:pt>
                <c:pt idx="3159">
                  <c:v>42249.291666666664</c:v>
                </c:pt>
                <c:pt idx="3160">
                  <c:v>42249.3125</c:v>
                </c:pt>
                <c:pt idx="3161">
                  <c:v>42249.333333333336</c:v>
                </c:pt>
                <c:pt idx="3162">
                  <c:v>42249.354166666664</c:v>
                </c:pt>
                <c:pt idx="3163">
                  <c:v>42249.375</c:v>
                </c:pt>
                <c:pt idx="3164">
                  <c:v>42249.395833333336</c:v>
                </c:pt>
                <c:pt idx="3165">
                  <c:v>42249.416666666664</c:v>
                </c:pt>
                <c:pt idx="3166">
                  <c:v>42249.4375</c:v>
                </c:pt>
                <c:pt idx="3167">
                  <c:v>42249.458333333336</c:v>
                </c:pt>
                <c:pt idx="3168">
                  <c:v>42249.479166666664</c:v>
                </c:pt>
                <c:pt idx="3169">
                  <c:v>42249.5</c:v>
                </c:pt>
                <c:pt idx="3170">
                  <c:v>42249.520833333336</c:v>
                </c:pt>
                <c:pt idx="3171">
                  <c:v>42249.541666666664</c:v>
                </c:pt>
                <c:pt idx="3172">
                  <c:v>42249.5625</c:v>
                </c:pt>
                <c:pt idx="3173">
                  <c:v>42249.583333333336</c:v>
                </c:pt>
                <c:pt idx="3174">
                  <c:v>42249.604166666664</c:v>
                </c:pt>
                <c:pt idx="3175">
                  <c:v>42249.625</c:v>
                </c:pt>
                <c:pt idx="3176">
                  <c:v>42249.645833333336</c:v>
                </c:pt>
                <c:pt idx="3177">
                  <c:v>42249.666666666664</c:v>
                </c:pt>
                <c:pt idx="3178">
                  <c:v>42249.6875</c:v>
                </c:pt>
                <c:pt idx="3179">
                  <c:v>42249.708333333336</c:v>
                </c:pt>
                <c:pt idx="3180">
                  <c:v>42249.729166666664</c:v>
                </c:pt>
                <c:pt idx="3181">
                  <c:v>42249.75</c:v>
                </c:pt>
                <c:pt idx="3182">
                  <c:v>42249.770833333336</c:v>
                </c:pt>
                <c:pt idx="3183">
                  <c:v>42249.791666666664</c:v>
                </c:pt>
                <c:pt idx="3184">
                  <c:v>42249.8125</c:v>
                </c:pt>
                <c:pt idx="3185">
                  <c:v>42249.833333333336</c:v>
                </c:pt>
                <c:pt idx="3186">
                  <c:v>42249.854166666664</c:v>
                </c:pt>
                <c:pt idx="3187">
                  <c:v>42249.875</c:v>
                </c:pt>
                <c:pt idx="3188">
                  <c:v>42249.895833333336</c:v>
                </c:pt>
                <c:pt idx="3189">
                  <c:v>42249.916666666664</c:v>
                </c:pt>
                <c:pt idx="3190">
                  <c:v>42249.9375</c:v>
                </c:pt>
                <c:pt idx="3191">
                  <c:v>42249.958333333336</c:v>
                </c:pt>
                <c:pt idx="3192">
                  <c:v>42249.979166666664</c:v>
                </c:pt>
                <c:pt idx="3193">
                  <c:v>42250</c:v>
                </c:pt>
                <c:pt idx="3194">
                  <c:v>42250.020833333336</c:v>
                </c:pt>
                <c:pt idx="3195">
                  <c:v>42250.041666666664</c:v>
                </c:pt>
                <c:pt idx="3196">
                  <c:v>42250.0625</c:v>
                </c:pt>
                <c:pt idx="3197">
                  <c:v>42250.083333333336</c:v>
                </c:pt>
                <c:pt idx="3198">
                  <c:v>42250.104166666664</c:v>
                </c:pt>
                <c:pt idx="3199">
                  <c:v>42250.125</c:v>
                </c:pt>
                <c:pt idx="3200">
                  <c:v>42250.145833333336</c:v>
                </c:pt>
                <c:pt idx="3201">
                  <c:v>42250.166666666664</c:v>
                </c:pt>
                <c:pt idx="3202">
                  <c:v>42250.1875</c:v>
                </c:pt>
                <c:pt idx="3203">
                  <c:v>42250.208333333336</c:v>
                </c:pt>
                <c:pt idx="3204">
                  <c:v>42250.229166666664</c:v>
                </c:pt>
                <c:pt idx="3205">
                  <c:v>42250.25</c:v>
                </c:pt>
                <c:pt idx="3206">
                  <c:v>42250.270833333336</c:v>
                </c:pt>
                <c:pt idx="3207">
                  <c:v>42250.291666666664</c:v>
                </c:pt>
                <c:pt idx="3208">
                  <c:v>42250.3125</c:v>
                </c:pt>
                <c:pt idx="3209">
                  <c:v>42250.333333333336</c:v>
                </c:pt>
                <c:pt idx="3210">
                  <c:v>42250.354166666664</c:v>
                </c:pt>
                <c:pt idx="3211">
                  <c:v>42250.375</c:v>
                </c:pt>
                <c:pt idx="3212">
                  <c:v>42250.395833333336</c:v>
                </c:pt>
                <c:pt idx="3213">
                  <c:v>42250.416666666664</c:v>
                </c:pt>
                <c:pt idx="3214">
                  <c:v>42250.4375</c:v>
                </c:pt>
                <c:pt idx="3215">
                  <c:v>42250.458333333336</c:v>
                </c:pt>
                <c:pt idx="3216">
                  <c:v>42250.479166666664</c:v>
                </c:pt>
                <c:pt idx="3217">
                  <c:v>42250.5</c:v>
                </c:pt>
                <c:pt idx="3218">
                  <c:v>42250.520833333336</c:v>
                </c:pt>
                <c:pt idx="3219">
                  <c:v>42250.541666666664</c:v>
                </c:pt>
                <c:pt idx="3220">
                  <c:v>42250.5625</c:v>
                </c:pt>
                <c:pt idx="3221">
                  <c:v>42250.583333333336</c:v>
                </c:pt>
                <c:pt idx="3222">
                  <c:v>42250.604166666664</c:v>
                </c:pt>
                <c:pt idx="3223">
                  <c:v>42250.625</c:v>
                </c:pt>
                <c:pt idx="3224">
                  <c:v>42250.645833333336</c:v>
                </c:pt>
                <c:pt idx="3225">
                  <c:v>42250.666666666664</c:v>
                </c:pt>
                <c:pt idx="3226">
                  <c:v>42250.6875</c:v>
                </c:pt>
                <c:pt idx="3227">
                  <c:v>42250.708333333336</c:v>
                </c:pt>
                <c:pt idx="3228">
                  <c:v>42250.729166666664</c:v>
                </c:pt>
                <c:pt idx="3229">
                  <c:v>42250.75</c:v>
                </c:pt>
                <c:pt idx="3230">
                  <c:v>42250.770833333336</c:v>
                </c:pt>
                <c:pt idx="3231">
                  <c:v>42250.791666666664</c:v>
                </c:pt>
                <c:pt idx="3232">
                  <c:v>42250.8125</c:v>
                </c:pt>
                <c:pt idx="3233">
                  <c:v>42250.833333333336</c:v>
                </c:pt>
                <c:pt idx="3234">
                  <c:v>42250.854166666664</c:v>
                </c:pt>
                <c:pt idx="3235">
                  <c:v>42250.875</c:v>
                </c:pt>
                <c:pt idx="3236">
                  <c:v>42250.895833333336</c:v>
                </c:pt>
                <c:pt idx="3237">
                  <c:v>42250.916666666664</c:v>
                </c:pt>
                <c:pt idx="3238">
                  <c:v>42250.9375</c:v>
                </c:pt>
                <c:pt idx="3239">
                  <c:v>42250.958333333336</c:v>
                </c:pt>
                <c:pt idx="3240">
                  <c:v>42250.979166666664</c:v>
                </c:pt>
                <c:pt idx="3241">
                  <c:v>42251</c:v>
                </c:pt>
                <c:pt idx="3242">
                  <c:v>42251.020833333336</c:v>
                </c:pt>
                <c:pt idx="3243">
                  <c:v>42251.041666666664</c:v>
                </c:pt>
                <c:pt idx="3244">
                  <c:v>42251.0625</c:v>
                </c:pt>
                <c:pt idx="3245">
                  <c:v>42251.083333333336</c:v>
                </c:pt>
                <c:pt idx="3246">
                  <c:v>42251.104166666664</c:v>
                </c:pt>
                <c:pt idx="3247">
                  <c:v>42251.125</c:v>
                </c:pt>
                <c:pt idx="3248">
                  <c:v>42251.145833333336</c:v>
                </c:pt>
                <c:pt idx="3249">
                  <c:v>42251.166666666664</c:v>
                </c:pt>
                <c:pt idx="3250">
                  <c:v>42251.1875</c:v>
                </c:pt>
                <c:pt idx="3251">
                  <c:v>42251.208333333336</c:v>
                </c:pt>
                <c:pt idx="3252">
                  <c:v>42251.229166666664</c:v>
                </c:pt>
                <c:pt idx="3253">
                  <c:v>42251.25</c:v>
                </c:pt>
                <c:pt idx="3254">
                  <c:v>42251.270833333336</c:v>
                </c:pt>
                <c:pt idx="3255">
                  <c:v>42251.291666666664</c:v>
                </c:pt>
                <c:pt idx="3256">
                  <c:v>42251.3125</c:v>
                </c:pt>
                <c:pt idx="3257">
                  <c:v>42251.333333333336</c:v>
                </c:pt>
                <c:pt idx="3258">
                  <c:v>42251.354166666664</c:v>
                </c:pt>
                <c:pt idx="3259">
                  <c:v>42251.375</c:v>
                </c:pt>
                <c:pt idx="3260">
                  <c:v>42251.395833333336</c:v>
                </c:pt>
                <c:pt idx="3261">
                  <c:v>42251.416666666664</c:v>
                </c:pt>
                <c:pt idx="3262">
                  <c:v>42251.4375</c:v>
                </c:pt>
                <c:pt idx="3263">
                  <c:v>42251.458333333336</c:v>
                </c:pt>
                <c:pt idx="3264">
                  <c:v>42251.479166666664</c:v>
                </c:pt>
                <c:pt idx="3265">
                  <c:v>42251.5</c:v>
                </c:pt>
                <c:pt idx="3266">
                  <c:v>42251.520833333336</c:v>
                </c:pt>
                <c:pt idx="3267">
                  <c:v>42251.541666666664</c:v>
                </c:pt>
                <c:pt idx="3268">
                  <c:v>42251.5625</c:v>
                </c:pt>
                <c:pt idx="3269">
                  <c:v>42251.583333333336</c:v>
                </c:pt>
                <c:pt idx="3270">
                  <c:v>42251.604166666664</c:v>
                </c:pt>
                <c:pt idx="3271">
                  <c:v>42251.625</c:v>
                </c:pt>
                <c:pt idx="3272">
                  <c:v>42251.645833333336</c:v>
                </c:pt>
                <c:pt idx="3273">
                  <c:v>42251.666666666664</c:v>
                </c:pt>
                <c:pt idx="3274">
                  <c:v>42251.6875</c:v>
                </c:pt>
                <c:pt idx="3275">
                  <c:v>42251.708333333336</c:v>
                </c:pt>
                <c:pt idx="3276">
                  <c:v>42251.729166666664</c:v>
                </c:pt>
                <c:pt idx="3277">
                  <c:v>42251.75</c:v>
                </c:pt>
                <c:pt idx="3278">
                  <c:v>42251.770833333336</c:v>
                </c:pt>
                <c:pt idx="3279">
                  <c:v>42251.791666666664</c:v>
                </c:pt>
                <c:pt idx="3280">
                  <c:v>42251.8125</c:v>
                </c:pt>
                <c:pt idx="3281">
                  <c:v>42251.833333333336</c:v>
                </c:pt>
                <c:pt idx="3282">
                  <c:v>42251.854166666664</c:v>
                </c:pt>
                <c:pt idx="3283">
                  <c:v>42251.875</c:v>
                </c:pt>
                <c:pt idx="3284">
                  <c:v>42251.895833333336</c:v>
                </c:pt>
                <c:pt idx="3285">
                  <c:v>42251.916666666664</c:v>
                </c:pt>
                <c:pt idx="3286">
                  <c:v>42251.9375</c:v>
                </c:pt>
                <c:pt idx="3287">
                  <c:v>42251.958333333336</c:v>
                </c:pt>
                <c:pt idx="3288">
                  <c:v>42251.979166666664</c:v>
                </c:pt>
                <c:pt idx="3289">
                  <c:v>42252</c:v>
                </c:pt>
                <c:pt idx="3290">
                  <c:v>42252.020833333336</c:v>
                </c:pt>
                <c:pt idx="3291">
                  <c:v>42252.041666666664</c:v>
                </c:pt>
                <c:pt idx="3292">
                  <c:v>42252.0625</c:v>
                </c:pt>
                <c:pt idx="3293">
                  <c:v>42252.083333333336</c:v>
                </c:pt>
                <c:pt idx="3294">
                  <c:v>42252.104166666664</c:v>
                </c:pt>
                <c:pt idx="3295">
                  <c:v>42252.125</c:v>
                </c:pt>
                <c:pt idx="3296">
                  <c:v>42252.145833333336</c:v>
                </c:pt>
                <c:pt idx="3297">
                  <c:v>42252.166666666664</c:v>
                </c:pt>
                <c:pt idx="3298">
                  <c:v>42252.1875</c:v>
                </c:pt>
                <c:pt idx="3299">
                  <c:v>42252.208333333336</c:v>
                </c:pt>
                <c:pt idx="3300">
                  <c:v>42252.229166666664</c:v>
                </c:pt>
                <c:pt idx="3301">
                  <c:v>42252.25</c:v>
                </c:pt>
                <c:pt idx="3302">
                  <c:v>42252.270833333336</c:v>
                </c:pt>
                <c:pt idx="3303">
                  <c:v>42252.291666666664</c:v>
                </c:pt>
                <c:pt idx="3304">
                  <c:v>42252.3125</c:v>
                </c:pt>
                <c:pt idx="3305">
                  <c:v>42252.333333333336</c:v>
                </c:pt>
                <c:pt idx="3306">
                  <c:v>42252.354166666664</c:v>
                </c:pt>
                <c:pt idx="3307">
                  <c:v>42252.375</c:v>
                </c:pt>
                <c:pt idx="3308">
                  <c:v>42252.395833333336</c:v>
                </c:pt>
                <c:pt idx="3309">
                  <c:v>42252.416666666664</c:v>
                </c:pt>
                <c:pt idx="3310">
                  <c:v>42252.4375</c:v>
                </c:pt>
                <c:pt idx="3311">
                  <c:v>42252.458333333336</c:v>
                </c:pt>
                <c:pt idx="3312">
                  <c:v>42252.479166666664</c:v>
                </c:pt>
                <c:pt idx="3313">
                  <c:v>42252.5</c:v>
                </c:pt>
                <c:pt idx="3314">
                  <c:v>42252.520833333336</c:v>
                </c:pt>
                <c:pt idx="3315">
                  <c:v>42252.541666666664</c:v>
                </c:pt>
                <c:pt idx="3316">
                  <c:v>42252.5625</c:v>
                </c:pt>
                <c:pt idx="3317">
                  <c:v>42252.583333333336</c:v>
                </c:pt>
                <c:pt idx="3318">
                  <c:v>42252.604166666664</c:v>
                </c:pt>
                <c:pt idx="3319">
                  <c:v>42252.625</c:v>
                </c:pt>
                <c:pt idx="3320">
                  <c:v>42252.645833333336</c:v>
                </c:pt>
                <c:pt idx="3321">
                  <c:v>42252.666666666664</c:v>
                </c:pt>
                <c:pt idx="3322">
                  <c:v>42252.6875</c:v>
                </c:pt>
                <c:pt idx="3323">
                  <c:v>42252.708333333336</c:v>
                </c:pt>
                <c:pt idx="3324">
                  <c:v>42252.729166666664</c:v>
                </c:pt>
                <c:pt idx="3325">
                  <c:v>42252.75</c:v>
                </c:pt>
                <c:pt idx="3326">
                  <c:v>42252.770833333336</c:v>
                </c:pt>
                <c:pt idx="3327">
                  <c:v>42252.791666666664</c:v>
                </c:pt>
                <c:pt idx="3328">
                  <c:v>42252.8125</c:v>
                </c:pt>
                <c:pt idx="3329">
                  <c:v>42252.833333333336</c:v>
                </c:pt>
                <c:pt idx="3330">
                  <c:v>42252.854166666664</c:v>
                </c:pt>
                <c:pt idx="3331">
                  <c:v>42252.875</c:v>
                </c:pt>
                <c:pt idx="3332">
                  <c:v>42252.895833333336</c:v>
                </c:pt>
                <c:pt idx="3333">
                  <c:v>42252.916666666664</c:v>
                </c:pt>
                <c:pt idx="3334">
                  <c:v>42252.9375</c:v>
                </c:pt>
                <c:pt idx="3335">
                  <c:v>42252.958333333336</c:v>
                </c:pt>
                <c:pt idx="3336">
                  <c:v>42252.979166666664</c:v>
                </c:pt>
                <c:pt idx="3337">
                  <c:v>42253</c:v>
                </c:pt>
                <c:pt idx="3338">
                  <c:v>42253.020833333336</c:v>
                </c:pt>
                <c:pt idx="3339">
                  <c:v>42253.041666666664</c:v>
                </c:pt>
                <c:pt idx="3340">
                  <c:v>42253.0625</c:v>
                </c:pt>
                <c:pt idx="3341">
                  <c:v>42253.083333333336</c:v>
                </c:pt>
                <c:pt idx="3342">
                  <c:v>42253.104166666664</c:v>
                </c:pt>
                <c:pt idx="3343">
                  <c:v>42253.125</c:v>
                </c:pt>
                <c:pt idx="3344">
                  <c:v>42253.145833333336</c:v>
                </c:pt>
                <c:pt idx="3345">
                  <c:v>42253.166666666664</c:v>
                </c:pt>
                <c:pt idx="3346">
                  <c:v>42253.1875</c:v>
                </c:pt>
                <c:pt idx="3347">
                  <c:v>42253.208333333336</c:v>
                </c:pt>
                <c:pt idx="3348">
                  <c:v>42253.229166666664</c:v>
                </c:pt>
                <c:pt idx="3349">
                  <c:v>42253.25</c:v>
                </c:pt>
                <c:pt idx="3350">
                  <c:v>42253.270833333336</c:v>
                </c:pt>
                <c:pt idx="3351">
                  <c:v>42253.291666666664</c:v>
                </c:pt>
                <c:pt idx="3352">
                  <c:v>42253.3125</c:v>
                </c:pt>
                <c:pt idx="3353">
                  <c:v>42253.333333333336</c:v>
                </c:pt>
                <c:pt idx="3354">
                  <c:v>42253.354166666664</c:v>
                </c:pt>
                <c:pt idx="3355">
                  <c:v>42253.375</c:v>
                </c:pt>
                <c:pt idx="3356">
                  <c:v>42253.395833333336</c:v>
                </c:pt>
                <c:pt idx="3357">
                  <c:v>42253.416666666664</c:v>
                </c:pt>
                <c:pt idx="3358">
                  <c:v>42253.4375</c:v>
                </c:pt>
                <c:pt idx="3359">
                  <c:v>42253.458333333336</c:v>
                </c:pt>
                <c:pt idx="3360">
                  <c:v>42253.479166666664</c:v>
                </c:pt>
                <c:pt idx="3361">
                  <c:v>42253.5</c:v>
                </c:pt>
                <c:pt idx="3362">
                  <c:v>42253.520833333336</c:v>
                </c:pt>
                <c:pt idx="3363">
                  <c:v>42253.541666666664</c:v>
                </c:pt>
                <c:pt idx="3364">
                  <c:v>42253.5625</c:v>
                </c:pt>
                <c:pt idx="3365">
                  <c:v>42253.583333333336</c:v>
                </c:pt>
                <c:pt idx="3366">
                  <c:v>42253.604166666664</c:v>
                </c:pt>
                <c:pt idx="3367">
                  <c:v>42253.625</c:v>
                </c:pt>
                <c:pt idx="3368">
                  <c:v>42253.645833333336</c:v>
                </c:pt>
                <c:pt idx="3369">
                  <c:v>42253.666666666664</c:v>
                </c:pt>
                <c:pt idx="3370">
                  <c:v>42253.6875</c:v>
                </c:pt>
                <c:pt idx="3371">
                  <c:v>42253.708333333336</c:v>
                </c:pt>
                <c:pt idx="3372">
                  <c:v>42253.729166666664</c:v>
                </c:pt>
                <c:pt idx="3373">
                  <c:v>42253.75</c:v>
                </c:pt>
                <c:pt idx="3374">
                  <c:v>42253.770833333336</c:v>
                </c:pt>
                <c:pt idx="3375">
                  <c:v>42253.791666666664</c:v>
                </c:pt>
                <c:pt idx="3376">
                  <c:v>42253.8125</c:v>
                </c:pt>
                <c:pt idx="3377">
                  <c:v>42253.833333333336</c:v>
                </c:pt>
                <c:pt idx="3378">
                  <c:v>42253.854166666664</c:v>
                </c:pt>
                <c:pt idx="3379">
                  <c:v>42253.875</c:v>
                </c:pt>
                <c:pt idx="3380">
                  <c:v>42253.895833333336</c:v>
                </c:pt>
                <c:pt idx="3381">
                  <c:v>42253.916666666664</c:v>
                </c:pt>
                <c:pt idx="3382">
                  <c:v>42253.9375</c:v>
                </c:pt>
                <c:pt idx="3383">
                  <c:v>42253.958333333336</c:v>
                </c:pt>
                <c:pt idx="3384">
                  <c:v>42253.979166666664</c:v>
                </c:pt>
                <c:pt idx="3385">
                  <c:v>42254</c:v>
                </c:pt>
                <c:pt idx="3386">
                  <c:v>42254.020833333336</c:v>
                </c:pt>
                <c:pt idx="3387">
                  <c:v>42254.041666666664</c:v>
                </c:pt>
                <c:pt idx="3388">
                  <c:v>42254.0625</c:v>
                </c:pt>
                <c:pt idx="3389">
                  <c:v>42254.083333333336</c:v>
                </c:pt>
                <c:pt idx="3390">
                  <c:v>42254.104166666664</c:v>
                </c:pt>
                <c:pt idx="3391">
                  <c:v>42254.125</c:v>
                </c:pt>
                <c:pt idx="3392">
                  <c:v>42254.145833333336</c:v>
                </c:pt>
                <c:pt idx="3393">
                  <c:v>42254.166666666664</c:v>
                </c:pt>
                <c:pt idx="3394">
                  <c:v>42254.1875</c:v>
                </c:pt>
                <c:pt idx="3395">
                  <c:v>42254.208333333336</c:v>
                </c:pt>
                <c:pt idx="3396">
                  <c:v>42254.229166666664</c:v>
                </c:pt>
                <c:pt idx="3397">
                  <c:v>42254.25</c:v>
                </c:pt>
                <c:pt idx="3398">
                  <c:v>42254.270833333336</c:v>
                </c:pt>
                <c:pt idx="3399">
                  <c:v>42254.291666666664</c:v>
                </c:pt>
                <c:pt idx="3400">
                  <c:v>42254.3125</c:v>
                </c:pt>
                <c:pt idx="3401">
                  <c:v>42254.333333333336</c:v>
                </c:pt>
                <c:pt idx="3402">
                  <c:v>42254.354166666664</c:v>
                </c:pt>
                <c:pt idx="3403">
                  <c:v>42254.375</c:v>
                </c:pt>
                <c:pt idx="3404">
                  <c:v>42254.395833333336</c:v>
                </c:pt>
                <c:pt idx="3405">
                  <c:v>42254.416666666664</c:v>
                </c:pt>
                <c:pt idx="3406">
                  <c:v>42254.4375</c:v>
                </c:pt>
                <c:pt idx="3407">
                  <c:v>42254.458333333336</c:v>
                </c:pt>
                <c:pt idx="3408">
                  <c:v>42254.479166666664</c:v>
                </c:pt>
                <c:pt idx="3409">
                  <c:v>42254.5</c:v>
                </c:pt>
                <c:pt idx="3410">
                  <c:v>42254.520833333336</c:v>
                </c:pt>
                <c:pt idx="3411">
                  <c:v>42254.541666666664</c:v>
                </c:pt>
                <c:pt idx="3412">
                  <c:v>42254.5625</c:v>
                </c:pt>
                <c:pt idx="3413">
                  <c:v>42254.583333333336</c:v>
                </c:pt>
                <c:pt idx="3414">
                  <c:v>42254.604166666664</c:v>
                </c:pt>
                <c:pt idx="3415">
                  <c:v>42254.625</c:v>
                </c:pt>
                <c:pt idx="3416">
                  <c:v>42254.645833333336</c:v>
                </c:pt>
                <c:pt idx="3417">
                  <c:v>42254.666666666664</c:v>
                </c:pt>
                <c:pt idx="3418">
                  <c:v>42254.6875</c:v>
                </c:pt>
                <c:pt idx="3419">
                  <c:v>42254.708333333336</c:v>
                </c:pt>
                <c:pt idx="3420">
                  <c:v>42254.729166666664</c:v>
                </c:pt>
                <c:pt idx="3421">
                  <c:v>42254.75</c:v>
                </c:pt>
                <c:pt idx="3422">
                  <c:v>42254.770833333336</c:v>
                </c:pt>
                <c:pt idx="3423">
                  <c:v>42254.791666666664</c:v>
                </c:pt>
                <c:pt idx="3424">
                  <c:v>42254.8125</c:v>
                </c:pt>
                <c:pt idx="3425">
                  <c:v>42254.833333333336</c:v>
                </c:pt>
                <c:pt idx="3426">
                  <c:v>42254.854166666664</c:v>
                </c:pt>
                <c:pt idx="3427">
                  <c:v>42254.875</c:v>
                </c:pt>
                <c:pt idx="3428">
                  <c:v>42254.895833333336</c:v>
                </c:pt>
                <c:pt idx="3429">
                  <c:v>42254.916666666664</c:v>
                </c:pt>
                <c:pt idx="3430">
                  <c:v>42254.9375</c:v>
                </c:pt>
                <c:pt idx="3431">
                  <c:v>42254.958333333336</c:v>
                </c:pt>
                <c:pt idx="3432">
                  <c:v>42254.979166666664</c:v>
                </c:pt>
                <c:pt idx="3433">
                  <c:v>42255</c:v>
                </c:pt>
                <c:pt idx="3434">
                  <c:v>42255.020833333336</c:v>
                </c:pt>
                <c:pt idx="3435">
                  <c:v>42255.041666666664</c:v>
                </c:pt>
                <c:pt idx="3436">
                  <c:v>42255.0625</c:v>
                </c:pt>
                <c:pt idx="3437">
                  <c:v>42255.083333333336</c:v>
                </c:pt>
                <c:pt idx="3438">
                  <c:v>42255.104166666664</c:v>
                </c:pt>
                <c:pt idx="3439">
                  <c:v>42255.125</c:v>
                </c:pt>
                <c:pt idx="3440">
                  <c:v>42255.145833333336</c:v>
                </c:pt>
                <c:pt idx="3441">
                  <c:v>42255.166666666664</c:v>
                </c:pt>
                <c:pt idx="3442">
                  <c:v>42255.1875</c:v>
                </c:pt>
                <c:pt idx="3443">
                  <c:v>42255.208333333336</c:v>
                </c:pt>
                <c:pt idx="3444">
                  <c:v>42255.229166666664</c:v>
                </c:pt>
                <c:pt idx="3445">
                  <c:v>42255.25</c:v>
                </c:pt>
                <c:pt idx="3446">
                  <c:v>42255.270833333336</c:v>
                </c:pt>
                <c:pt idx="3447">
                  <c:v>42255.291666666664</c:v>
                </c:pt>
                <c:pt idx="3448">
                  <c:v>42255.3125</c:v>
                </c:pt>
                <c:pt idx="3449">
                  <c:v>42255.333333333336</c:v>
                </c:pt>
                <c:pt idx="3450">
                  <c:v>42255.354166666664</c:v>
                </c:pt>
                <c:pt idx="3451">
                  <c:v>42255.375</c:v>
                </c:pt>
                <c:pt idx="3452">
                  <c:v>42255.395833333336</c:v>
                </c:pt>
                <c:pt idx="3453">
                  <c:v>42255.416666666664</c:v>
                </c:pt>
                <c:pt idx="3454">
                  <c:v>42255.4375</c:v>
                </c:pt>
                <c:pt idx="3455">
                  <c:v>42255.458333333336</c:v>
                </c:pt>
                <c:pt idx="3456">
                  <c:v>42255.479166666664</c:v>
                </c:pt>
                <c:pt idx="3457">
                  <c:v>42255.5</c:v>
                </c:pt>
                <c:pt idx="3458">
                  <c:v>42255.520833333336</c:v>
                </c:pt>
                <c:pt idx="3459">
                  <c:v>42255.541666666664</c:v>
                </c:pt>
                <c:pt idx="3460">
                  <c:v>42255.5625</c:v>
                </c:pt>
                <c:pt idx="3461">
                  <c:v>42255.583333333336</c:v>
                </c:pt>
                <c:pt idx="3462">
                  <c:v>42255.604166666664</c:v>
                </c:pt>
                <c:pt idx="3463">
                  <c:v>42255.625</c:v>
                </c:pt>
                <c:pt idx="3464">
                  <c:v>42255.645833333336</c:v>
                </c:pt>
                <c:pt idx="3465">
                  <c:v>42255.666666666664</c:v>
                </c:pt>
                <c:pt idx="3466">
                  <c:v>42255.6875</c:v>
                </c:pt>
                <c:pt idx="3467">
                  <c:v>42255.708333333336</c:v>
                </c:pt>
                <c:pt idx="3468">
                  <c:v>42255.729166666664</c:v>
                </c:pt>
                <c:pt idx="3469">
                  <c:v>42255.75</c:v>
                </c:pt>
                <c:pt idx="3470">
                  <c:v>42255.770833333336</c:v>
                </c:pt>
                <c:pt idx="3471">
                  <c:v>42255.791666666664</c:v>
                </c:pt>
                <c:pt idx="3472">
                  <c:v>42255.8125</c:v>
                </c:pt>
                <c:pt idx="3473">
                  <c:v>42255.833333333336</c:v>
                </c:pt>
                <c:pt idx="3474">
                  <c:v>42255.854166666664</c:v>
                </c:pt>
                <c:pt idx="3475">
                  <c:v>42255.875</c:v>
                </c:pt>
                <c:pt idx="3476">
                  <c:v>42255.895833333336</c:v>
                </c:pt>
                <c:pt idx="3477">
                  <c:v>42255.916666666664</c:v>
                </c:pt>
                <c:pt idx="3478">
                  <c:v>42255.9375</c:v>
                </c:pt>
                <c:pt idx="3479">
                  <c:v>42255.958333333336</c:v>
                </c:pt>
                <c:pt idx="3480">
                  <c:v>42255.979166666664</c:v>
                </c:pt>
                <c:pt idx="3481">
                  <c:v>42256</c:v>
                </c:pt>
                <c:pt idx="3482">
                  <c:v>42256.020833333336</c:v>
                </c:pt>
                <c:pt idx="3483">
                  <c:v>42256.041666666664</c:v>
                </c:pt>
                <c:pt idx="3484">
                  <c:v>42256.0625</c:v>
                </c:pt>
                <c:pt idx="3485">
                  <c:v>42256.083333333336</c:v>
                </c:pt>
                <c:pt idx="3486">
                  <c:v>42256.104166666664</c:v>
                </c:pt>
                <c:pt idx="3487">
                  <c:v>42256.125</c:v>
                </c:pt>
                <c:pt idx="3488">
                  <c:v>42256.145833333336</c:v>
                </c:pt>
                <c:pt idx="3489">
                  <c:v>42256.166666666664</c:v>
                </c:pt>
                <c:pt idx="3490">
                  <c:v>42256.1875</c:v>
                </c:pt>
                <c:pt idx="3491">
                  <c:v>42256.208333333336</c:v>
                </c:pt>
                <c:pt idx="3492">
                  <c:v>42256.229166666664</c:v>
                </c:pt>
                <c:pt idx="3493">
                  <c:v>42256.25</c:v>
                </c:pt>
                <c:pt idx="3494">
                  <c:v>42256.270833333336</c:v>
                </c:pt>
                <c:pt idx="3495">
                  <c:v>42256.291666666664</c:v>
                </c:pt>
                <c:pt idx="3496">
                  <c:v>42256.3125</c:v>
                </c:pt>
                <c:pt idx="3497">
                  <c:v>42256.333333333336</c:v>
                </c:pt>
                <c:pt idx="3498">
                  <c:v>42256.354166666664</c:v>
                </c:pt>
                <c:pt idx="3499">
                  <c:v>42256.375</c:v>
                </c:pt>
                <c:pt idx="3500">
                  <c:v>42256.395833333336</c:v>
                </c:pt>
                <c:pt idx="3501">
                  <c:v>42256.416666666664</c:v>
                </c:pt>
                <c:pt idx="3502">
                  <c:v>42256.4375</c:v>
                </c:pt>
                <c:pt idx="3503">
                  <c:v>42256.458333333336</c:v>
                </c:pt>
                <c:pt idx="3504">
                  <c:v>42256.479166666664</c:v>
                </c:pt>
                <c:pt idx="3505">
                  <c:v>42256.5</c:v>
                </c:pt>
                <c:pt idx="3506">
                  <c:v>42256.520833333336</c:v>
                </c:pt>
                <c:pt idx="3507">
                  <c:v>42256.541666666664</c:v>
                </c:pt>
                <c:pt idx="3508">
                  <c:v>42256.5625</c:v>
                </c:pt>
                <c:pt idx="3509">
                  <c:v>42256.583333333336</c:v>
                </c:pt>
                <c:pt idx="3510">
                  <c:v>42256.604166666664</c:v>
                </c:pt>
                <c:pt idx="3511">
                  <c:v>42256.625</c:v>
                </c:pt>
                <c:pt idx="3512">
                  <c:v>42256.645833333336</c:v>
                </c:pt>
                <c:pt idx="3513">
                  <c:v>42256.666666666664</c:v>
                </c:pt>
                <c:pt idx="3514">
                  <c:v>42256.6875</c:v>
                </c:pt>
                <c:pt idx="3515">
                  <c:v>42256.708333333336</c:v>
                </c:pt>
                <c:pt idx="3516">
                  <c:v>42256.729166666664</c:v>
                </c:pt>
                <c:pt idx="3517">
                  <c:v>42256.75</c:v>
                </c:pt>
                <c:pt idx="3518">
                  <c:v>42256.770833333336</c:v>
                </c:pt>
                <c:pt idx="3519">
                  <c:v>42256.791666666664</c:v>
                </c:pt>
                <c:pt idx="3520">
                  <c:v>42256.8125</c:v>
                </c:pt>
                <c:pt idx="3521">
                  <c:v>42256.833333333336</c:v>
                </c:pt>
                <c:pt idx="3522">
                  <c:v>42256.854166666664</c:v>
                </c:pt>
                <c:pt idx="3523">
                  <c:v>42256.875</c:v>
                </c:pt>
                <c:pt idx="3524">
                  <c:v>42256.895833333336</c:v>
                </c:pt>
                <c:pt idx="3525">
                  <c:v>42256.916666666664</c:v>
                </c:pt>
                <c:pt idx="3526">
                  <c:v>42256.9375</c:v>
                </c:pt>
                <c:pt idx="3527">
                  <c:v>42256.958333333336</c:v>
                </c:pt>
                <c:pt idx="3528">
                  <c:v>42256.979166666664</c:v>
                </c:pt>
                <c:pt idx="3529">
                  <c:v>42257</c:v>
                </c:pt>
                <c:pt idx="3530">
                  <c:v>42257.020833333336</c:v>
                </c:pt>
                <c:pt idx="3531">
                  <c:v>42257.041666666664</c:v>
                </c:pt>
                <c:pt idx="3532">
                  <c:v>42257.0625</c:v>
                </c:pt>
                <c:pt idx="3533">
                  <c:v>42257.083333333336</c:v>
                </c:pt>
                <c:pt idx="3534">
                  <c:v>42257.104166666664</c:v>
                </c:pt>
                <c:pt idx="3535">
                  <c:v>42257.125</c:v>
                </c:pt>
                <c:pt idx="3536">
                  <c:v>42257.145833333336</c:v>
                </c:pt>
                <c:pt idx="3537">
                  <c:v>42257.166666666664</c:v>
                </c:pt>
                <c:pt idx="3538">
                  <c:v>42257.1875</c:v>
                </c:pt>
                <c:pt idx="3539">
                  <c:v>42257.208333333336</c:v>
                </c:pt>
                <c:pt idx="3540">
                  <c:v>42257.229166666664</c:v>
                </c:pt>
                <c:pt idx="3541">
                  <c:v>42257.25</c:v>
                </c:pt>
                <c:pt idx="3542">
                  <c:v>42257.270833333336</c:v>
                </c:pt>
                <c:pt idx="3543">
                  <c:v>42257.291666666664</c:v>
                </c:pt>
                <c:pt idx="3544">
                  <c:v>42257.3125</c:v>
                </c:pt>
                <c:pt idx="3545">
                  <c:v>42257.333333333336</c:v>
                </c:pt>
                <c:pt idx="3546">
                  <c:v>42257.354166666664</c:v>
                </c:pt>
                <c:pt idx="3547">
                  <c:v>42257.375</c:v>
                </c:pt>
                <c:pt idx="3548">
                  <c:v>42257.395833333336</c:v>
                </c:pt>
                <c:pt idx="3549">
                  <c:v>42257.416666666664</c:v>
                </c:pt>
                <c:pt idx="3550">
                  <c:v>42257.4375</c:v>
                </c:pt>
                <c:pt idx="3551">
                  <c:v>42257.458333333336</c:v>
                </c:pt>
                <c:pt idx="3552">
                  <c:v>42257.479166666664</c:v>
                </c:pt>
                <c:pt idx="3553">
                  <c:v>42257.5</c:v>
                </c:pt>
                <c:pt idx="3554">
                  <c:v>42257.520833333336</c:v>
                </c:pt>
                <c:pt idx="3555">
                  <c:v>42257.541666666664</c:v>
                </c:pt>
                <c:pt idx="3556">
                  <c:v>42257.5625</c:v>
                </c:pt>
                <c:pt idx="3557">
                  <c:v>42257.583333333336</c:v>
                </c:pt>
                <c:pt idx="3558">
                  <c:v>42257.604166666664</c:v>
                </c:pt>
                <c:pt idx="3559">
                  <c:v>42257.625</c:v>
                </c:pt>
                <c:pt idx="3560">
                  <c:v>42257.645833333336</c:v>
                </c:pt>
                <c:pt idx="3561">
                  <c:v>42257.666666666664</c:v>
                </c:pt>
                <c:pt idx="3562">
                  <c:v>42257.6875</c:v>
                </c:pt>
                <c:pt idx="3563">
                  <c:v>42257.708333333336</c:v>
                </c:pt>
                <c:pt idx="3564">
                  <c:v>42257.729166666664</c:v>
                </c:pt>
                <c:pt idx="3565">
                  <c:v>42257.75</c:v>
                </c:pt>
                <c:pt idx="3566">
                  <c:v>42257.770833333336</c:v>
                </c:pt>
                <c:pt idx="3567">
                  <c:v>42257.791666666664</c:v>
                </c:pt>
                <c:pt idx="3568">
                  <c:v>42257.8125</c:v>
                </c:pt>
                <c:pt idx="3569">
                  <c:v>42257.833333333336</c:v>
                </c:pt>
                <c:pt idx="3570">
                  <c:v>42257.854166666664</c:v>
                </c:pt>
                <c:pt idx="3571">
                  <c:v>42257.875</c:v>
                </c:pt>
                <c:pt idx="3572">
                  <c:v>42257.895833333336</c:v>
                </c:pt>
                <c:pt idx="3573">
                  <c:v>42257.916666666664</c:v>
                </c:pt>
                <c:pt idx="3574">
                  <c:v>42257.9375</c:v>
                </c:pt>
                <c:pt idx="3575">
                  <c:v>42257.958333333336</c:v>
                </c:pt>
                <c:pt idx="3576">
                  <c:v>42257.979166666664</c:v>
                </c:pt>
                <c:pt idx="3577">
                  <c:v>42258</c:v>
                </c:pt>
                <c:pt idx="3578">
                  <c:v>42258.020833333336</c:v>
                </c:pt>
                <c:pt idx="3579">
                  <c:v>42258.041666666664</c:v>
                </c:pt>
                <c:pt idx="3580">
                  <c:v>42258.0625</c:v>
                </c:pt>
                <c:pt idx="3581">
                  <c:v>42258.083333333336</c:v>
                </c:pt>
                <c:pt idx="3582">
                  <c:v>42258.104166666664</c:v>
                </c:pt>
                <c:pt idx="3583">
                  <c:v>42258.125</c:v>
                </c:pt>
                <c:pt idx="3584">
                  <c:v>42258.145833333336</c:v>
                </c:pt>
                <c:pt idx="3585">
                  <c:v>42258.166666666664</c:v>
                </c:pt>
                <c:pt idx="3586">
                  <c:v>42258.1875</c:v>
                </c:pt>
                <c:pt idx="3587">
                  <c:v>42258.208333333336</c:v>
                </c:pt>
                <c:pt idx="3588">
                  <c:v>42258.229166666664</c:v>
                </c:pt>
                <c:pt idx="3589">
                  <c:v>42258.25</c:v>
                </c:pt>
                <c:pt idx="3590">
                  <c:v>42258.270833333336</c:v>
                </c:pt>
                <c:pt idx="3591">
                  <c:v>42258.291666666664</c:v>
                </c:pt>
                <c:pt idx="3592">
                  <c:v>42258.3125</c:v>
                </c:pt>
                <c:pt idx="3593">
                  <c:v>42258.333333333336</c:v>
                </c:pt>
                <c:pt idx="3594">
                  <c:v>42258.354166666664</c:v>
                </c:pt>
                <c:pt idx="3595">
                  <c:v>42258.375</c:v>
                </c:pt>
                <c:pt idx="3596">
                  <c:v>42258.395833333336</c:v>
                </c:pt>
                <c:pt idx="3597">
                  <c:v>42258.416666666664</c:v>
                </c:pt>
                <c:pt idx="3598">
                  <c:v>42258.4375</c:v>
                </c:pt>
                <c:pt idx="3599">
                  <c:v>42258.458333333336</c:v>
                </c:pt>
                <c:pt idx="3600">
                  <c:v>42258.479166666664</c:v>
                </c:pt>
                <c:pt idx="3601">
                  <c:v>42258.5</c:v>
                </c:pt>
                <c:pt idx="3602">
                  <c:v>42258.520833333336</c:v>
                </c:pt>
                <c:pt idx="3603">
                  <c:v>42258.541666666664</c:v>
                </c:pt>
                <c:pt idx="3604">
                  <c:v>42258.5625</c:v>
                </c:pt>
                <c:pt idx="3605">
                  <c:v>42258.583333333336</c:v>
                </c:pt>
                <c:pt idx="3606">
                  <c:v>42258.604166666664</c:v>
                </c:pt>
                <c:pt idx="3607">
                  <c:v>42258.625</c:v>
                </c:pt>
                <c:pt idx="3608">
                  <c:v>42258.645833333336</c:v>
                </c:pt>
                <c:pt idx="3609">
                  <c:v>42258.666666666664</c:v>
                </c:pt>
                <c:pt idx="3610">
                  <c:v>42258.6875</c:v>
                </c:pt>
                <c:pt idx="3611">
                  <c:v>42258.708333333336</c:v>
                </c:pt>
                <c:pt idx="3612">
                  <c:v>42258.729166666664</c:v>
                </c:pt>
                <c:pt idx="3613">
                  <c:v>42258.75</c:v>
                </c:pt>
                <c:pt idx="3614">
                  <c:v>42258.770833333336</c:v>
                </c:pt>
                <c:pt idx="3615">
                  <c:v>42258.791666666664</c:v>
                </c:pt>
                <c:pt idx="3616">
                  <c:v>42258.8125</c:v>
                </c:pt>
                <c:pt idx="3617">
                  <c:v>42258.833333333336</c:v>
                </c:pt>
                <c:pt idx="3618">
                  <c:v>42258.854166666664</c:v>
                </c:pt>
                <c:pt idx="3619">
                  <c:v>42258.875</c:v>
                </c:pt>
                <c:pt idx="3620">
                  <c:v>42258.895833333336</c:v>
                </c:pt>
                <c:pt idx="3621">
                  <c:v>42258.916666666664</c:v>
                </c:pt>
                <c:pt idx="3622">
                  <c:v>42258.9375</c:v>
                </c:pt>
                <c:pt idx="3623">
                  <c:v>42258.958333333336</c:v>
                </c:pt>
                <c:pt idx="3624">
                  <c:v>42258.979166666664</c:v>
                </c:pt>
                <c:pt idx="3625">
                  <c:v>42259</c:v>
                </c:pt>
                <c:pt idx="3626">
                  <c:v>42259.020833333336</c:v>
                </c:pt>
                <c:pt idx="3627">
                  <c:v>42259.041666666664</c:v>
                </c:pt>
                <c:pt idx="3628">
                  <c:v>42259.0625</c:v>
                </c:pt>
                <c:pt idx="3629">
                  <c:v>42259.083333333336</c:v>
                </c:pt>
                <c:pt idx="3630">
                  <c:v>42259.104166666664</c:v>
                </c:pt>
                <c:pt idx="3631">
                  <c:v>42259.125</c:v>
                </c:pt>
                <c:pt idx="3632">
                  <c:v>42259.145833333336</c:v>
                </c:pt>
                <c:pt idx="3633">
                  <c:v>42259.166666666664</c:v>
                </c:pt>
                <c:pt idx="3634">
                  <c:v>42259.1875</c:v>
                </c:pt>
                <c:pt idx="3635">
                  <c:v>42259.208333333336</c:v>
                </c:pt>
                <c:pt idx="3636">
                  <c:v>42259.229166666664</c:v>
                </c:pt>
                <c:pt idx="3637">
                  <c:v>42259.25</c:v>
                </c:pt>
                <c:pt idx="3638">
                  <c:v>42259.270833333336</c:v>
                </c:pt>
                <c:pt idx="3639">
                  <c:v>42259.291666666664</c:v>
                </c:pt>
                <c:pt idx="3640">
                  <c:v>42259.3125</c:v>
                </c:pt>
                <c:pt idx="3641">
                  <c:v>42259.333333333336</c:v>
                </c:pt>
                <c:pt idx="3642">
                  <c:v>42259.354166666664</c:v>
                </c:pt>
                <c:pt idx="3643">
                  <c:v>42259.375</c:v>
                </c:pt>
                <c:pt idx="3644">
                  <c:v>42259.395833333336</c:v>
                </c:pt>
                <c:pt idx="3645">
                  <c:v>42259.416666666664</c:v>
                </c:pt>
                <c:pt idx="3646">
                  <c:v>42259.4375</c:v>
                </c:pt>
                <c:pt idx="3647">
                  <c:v>42259.458333333336</c:v>
                </c:pt>
                <c:pt idx="3648">
                  <c:v>42259.479166666664</c:v>
                </c:pt>
                <c:pt idx="3649">
                  <c:v>42259.5</c:v>
                </c:pt>
                <c:pt idx="3650">
                  <c:v>42259.520833333336</c:v>
                </c:pt>
                <c:pt idx="3651">
                  <c:v>42259.541666666664</c:v>
                </c:pt>
                <c:pt idx="3652">
                  <c:v>42259.5625</c:v>
                </c:pt>
                <c:pt idx="3653">
                  <c:v>42259.583333333336</c:v>
                </c:pt>
                <c:pt idx="3654">
                  <c:v>42259.604166666664</c:v>
                </c:pt>
                <c:pt idx="3655">
                  <c:v>42259.625</c:v>
                </c:pt>
                <c:pt idx="3656">
                  <c:v>42259.645833333336</c:v>
                </c:pt>
                <c:pt idx="3657">
                  <c:v>42259.666666666664</c:v>
                </c:pt>
                <c:pt idx="3658">
                  <c:v>42259.6875</c:v>
                </c:pt>
                <c:pt idx="3659">
                  <c:v>42259.708333333336</c:v>
                </c:pt>
                <c:pt idx="3660">
                  <c:v>42259.729166666664</c:v>
                </c:pt>
                <c:pt idx="3661">
                  <c:v>42259.75</c:v>
                </c:pt>
                <c:pt idx="3662">
                  <c:v>42259.770833333336</c:v>
                </c:pt>
                <c:pt idx="3663">
                  <c:v>42259.791666666664</c:v>
                </c:pt>
                <c:pt idx="3664">
                  <c:v>42259.8125</c:v>
                </c:pt>
                <c:pt idx="3665">
                  <c:v>42259.833333333336</c:v>
                </c:pt>
                <c:pt idx="3666">
                  <c:v>42259.854166666664</c:v>
                </c:pt>
                <c:pt idx="3667">
                  <c:v>42259.875</c:v>
                </c:pt>
                <c:pt idx="3668">
                  <c:v>42259.895833333336</c:v>
                </c:pt>
                <c:pt idx="3669">
                  <c:v>42259.916666666664</c:v>
                </c:pt>
                <c:pt idx="3670">
                  <c:v>42259.9375</c:v>
                </c:pt>
                <c:pt idx="3671">
                  <c:v>42259.958333333336</c:v>
                </c:pt>
                <c:pt idx="3672">
                  <c:v>42259.979166666664</c:v>
                </c:pt>
                <c:pt idx="3673">
                  <c:v>42260</c:v>
                </c:pt>
                <c:pt idx="3674">
                  <c:v>42260.020833333336</c:v>
                </c:pt>
                <c:pt idx="3675">
                  <c:v>42260.041666666664</c:v>
                </c:pt>
                <c:pt idx="3676">
                  <c:v>42260.0625</c:v>
                </c:pt>
                <c:pt idx="3677">
                  <c:v>42260.083333333336</c:v>
                </c:pt>
                <c:pt idx="3678">
                  <c:v>42260.104166666664</c:v>
                </c:pt>
                <c:pt idx="3679">
                  <c:v>42260.125</c:v>
                </c:pt>
                <c:pt idx="3680">
                  <c:v>42260.145833333336</c:v>
                </c:pt>
                <c:pt idx="3681">
                  <c:v>42260.166666666664</c:v>
                </c:pt>
                <c:pt idx="3682">
                  <c:v>42260.1875</c:v>
                </c:pt>
                <c:pt idx="3683">
                  <c:v>42260.208333333336</c:v>
                </c:pt>
                <c:pt idx="3684">
                  <c:v>42260.229166666664</c:v>
                </c:pt>
                <c:pt idx="3685">
                  <c:v>42260.25</c:v>
                </c:pt>
                <c:pt idx="3686">
                  <c:v>42260.270833333336</c:v>
                </c:pt>
                <c:pt idx="3687">
                  <c:v>42260.291666666664</c:v>
                </c:pt>
                <c:pt idx="3688">
                  <c:v>42260.3125</c:v>
                </c:pt>
                <c:pt idx="3689">
                  <c:v>42260.333333333336</c:v>
                </c:pt>
                <c:pt idx="3690">
                  <c:v>42260.354166666664</c:v>
                </c:pt>
                <c:pt idx="3691">
                  <c:v>42260.375</c:v>
                </c:pt>
                <c:pt idx="3692">
                  <c:v>42260.395833333336</c:v>
                </c:pt>
                <c:pt idx="3693">
                  <c:v>42260.416666666664</c:v>
                </c:pt>
                <c:pt idx="3694">
                  <c:v>42260.4375</c:v>
                </c:pt>
                <c:pt idx="3695">
                  <c:v>42260.458333333336</c:v>
                </c:pt>
                <c:pt idx="3696">
                  <c:v>42260.479166666664</c:v>
                </c:pt>
                <c:pt idx="3697">
                  <c:v>42260.5</c:v>
                </c:pt>
                <c:pt idx="3698">
                  <c:v>42260.520833333336</c:v>
                </c:pt>
                <c:pt idx="3699">
                  <c:v>42260.541666666664</c:v>
                </c:pt>
                <c:pt idx="3700">
                  <c:v>42260.5625</c:v>
                </c:pt>
                <c:pt idx="3701">
                  <c:v>42260.583333333336</c:v>
                </c:pt>
                <c:pt idx="3702">
                  <c:v>42260.604166666664</c:v>
                </c:pt>
                <c:pt idx="3703">
                  <c:v>42260.625</c:v>
                </c:pt>
                <c:pt idx="3704">
                  <c:v>42260.645833333336</c:v>
                </c:pt>
                <c:pt idx="3705">
                  <c:v>42260.666666666664</c:v>
                </c:pt>
                <c:pt idx="3706">
                  <c:v>42260.6875</c:v>
                </c:pt>
                <c:pt idx="3707">
                  <c:v>42260.708333333336</c:v>
                </c:pt>
                <c:pt idx="3708">
                  <c:v>42260.729166666664</c:v>
                </c:pt>
                <c:pt idx="3709">
                  <c:v>42260.75</c:v>
                </c:pt>
                <c:pt idx="3710">
                  <c:v>42260.770833333336</c:v>
                </c:pt>
                <c:pt idx="3711">
                  <c:v>42260.791666666664</c:v>
                </c:pt>
                <c:pt idx="3712">
                  <c:v>42260.8125</c:v>
                </c:pt>
                <c:pt idx="3713">
                  <c:v>42260.833333333336</c:v>
                </c:pt>
                <c:pt idx="3714">
                  <c:v>42260.854166666664</c:v>
                </c:pt>
                <c:pt idx="3715">
                  <c:v>42260.875</c:v>
                </c:pt>
                <c:pt idx="3716">
                  <c:v>42260.895833333336</c:v>
                </c:pt>
                <c:pt idx="3717">
                  <c:v>42260.916666666664</c:v>
                </c:pt>
                <c:pt idx="3718">
                  <c:v>42260.9375</c:v>
                </c:pt>
                <c:pt idx="3719">
                  <c:v>42260.958333333336</c:v>
                </c:pt>
                <c:pt idx="3720">
                  <c:v>42260.979166666664</c:v>
                </c:pt>
                <c:pt idx="3721">
                  <c:v>42261</c:v>
                </c:pt>
                <c:pt idx="3722">
                  <c:v>42261.020833333336</c:v>
                </c:pt>
                <c:pt idx="3723">
                  <c:v>42261.041666666664</c:v>
                </c:pt>
                <c:pt idx="3724">
                  <c:v>42261.0625</c:v>
                </c:pt>
                <c:pt idx="3725">
                  <c:v>42261.083333333336</c:v>
                </c:pt>
                <c:pt idx="3726">
                  <c:v>42261.104166666664</c:v>
                </c:pt>
                <c:pt idx="3727">
                  <c:v>42261.125</c:v>
                </c:pt>
                <c:pt idx="3728">
                  <c:v>42261.145833333336</c:v>
                </c:pt>
                <c:pt idx="3729">
                  <c:v>42261.166666666664</c:v>
                </c:pt>
                <c:pt idx="3730">
                  <c:v>42261.1875</c:v>
                </c:pt>
                <c:pt idx="3731">
                  <c:v>42261.208333333336</c:v>
                </c:pt>
                <c:pt idx="3732">
                  <c:v>42261.229166666664</c:v>
                </c:pt>
                <c:pt idx="3733">
                  <c:v>42261.25</c:v>
                </c:pt>
                <c:pt idx="3734">
                  <c:v>42261.270833333336</c:v>
                </c:pt>
                <c:pt idx="3735">
                  <c:v>42261.291666666664</c:v>
                </c:pt>
                <c:pt idx="3736">
                  <c:v>42261.3125</c:v>
                </c:pt>
                <c:pt idx="3737">
                  <c:v>42261.333333333336</c:v>
                </c:pt>
                <c:pt idx="3738">
                  <c:v>42261.354166666664</c:v>
                </c:pt>
                <c:pt idx="3739">
                  <c:v>42261.375</c:v>
                </c:pt>
                <c:pt idx="3740">
                  <c:v>42261.395833333336</c:v>
                </c:pt>
                <c:pt idx="3741">
                  <c:v>42261.416666666664</c:v>
                </c:pt>
                <c:pt idx="3742">
                  <c:v>42261.4375</c:v>
                </c:pt>
                <c:pt idx="3743">
                  <c:v>42261.458333333336</c:v>
                </c:pt>
                <c:pt idx="3744">
                  <c:v>42261.479166666664</c:v>
                </c:pt>
                <c:pt idx="3745">
                  <c:v>42261.5</c:v>
                </c:pt>
                <c:pt idx="3746">
                  <c:v>42261.520833333336</c:v>
                </c:pt>
                <c:pt idx="3747">
                  <c:v>42261.541666666664</c:v>
                </c:pt>
                <c:pt idx="3748">
                  <c:v>42261.5625</c:v>
                </c:pt>
                <c:pt idx="3749">
                  <c:v>42261.583333333336</c:v>
                </c:pt>
                <c:pt idx="3750">
                  <c:v>42261.604166666664</c:v>
                </c:pt>
                <c:pt idx="3751">
                  <c:v>42261.625</c:v>
                </c:pt>
                <c:pt idx="3752">
                  <c:v>42261.645833333336</c:v>
                </c:pt>
                <c:pt idx="3753">
                  <c:v>42261.666666666664</c:v>
                </c:pt>
                <c:pt idx="3754">
                  <c:v>42261.6875</c:v>
                </c:pt>
                <c:pt idx="3755">
                  <c:v>42261.708333333336</c:v>
                </c:pt>
                <c:pt idx="3756">
                  <c:v>42261.729166666664</c:v>
                </c:pt>
                <c:pt idx="3757">
                  <c:v>42261.75</c:v>
                </c:pt>
                <c:pt idx="3758">
                  <c:v>42261.770833333336</c:v>
                </c:pt>
                <c:pt idx="3759">
                  <c:v>42261.791666666664</c:v>
                </c:pt>
                <c:pt idx="3760">
                  <c:v>42261.8125</c:v>
                </c:pt>
                <c:pt idx="3761">
                  <c:v>42261.833333333336</c:v>
                </c:pt>
                <c:pt idx="3762">
                  <c:v>42261.854166666664</c:v>
                </c:pt>
                <c:pt idx="3763">
                  <c:v>42261.875</c:v>
                </c:pt>
                <c:pt idx="3764">
                  <c:v>42261.895833333336</c:v>
                </c:pt>
                <c:pt idx="3765">
                  <c:v>42261.916666666664</c:v>
                </c:pt>
                <c:pt idx="3766">
                  <c:v>42261.9375</c:v>
                </c:pt>
                <c:pt idx="3767">
                  <c:v>42261.958333333336</c:v>
                </c:pt>
                <c:pt idx="3768">
                  <c:v>42261.979166666664</c:v>
                </c:pt>
                <c:pt idx="3769">
                  <c:v>42262</c:v>
                </c:pt>
                <c:pt idx="3770">
                  <c:v>42262.020833333336</c:v>
                </c:pt>
                <c:pt idx="3771">
                  <c:v>42262.041666666664</c:v>
                </c:pt>
                <c:pt idx="3772">
                  <c:v>42262.0625</c:v>
                </c:pt>
                <c:pt idx="3773">
                  <c:v>42262.083333333336</c:v>
                </c:pt>
                <c:pt idx="3774">
                  <c:v>42262.104166666664</c:v>
                </c:pt>
                <c:pt idx="3775">
                  <c:v>42262.125</c:v>
                </c:pt>
                <c:pt idx="3776">
                  <c:v>42262.145833333336</c:v>
                </c:pt>
                <c:pt idx="3777">
                  <c:v>42262.166666666664</c:v>
                </c:pt>
                <c:pt idx="3778">
                  <c:v>42262.1875</c:v>
                </c:pt>
                <c:pt idx="3779">
                  <c:v>42262.208333333336</c:v>
                </c:pt>
                <c:pt idx="3780">
                  <c:v>42262.229166666664</c:v>
                </c:pt>
                <c:pt idx="3781">
                  <c:v>42262.25</c:v>
                </c:pt>
                <c:pt idx="3782">
                  <c:v>42262.270833333336</c:v>
                </c:pt>
                <c:pt idx="3783">
                  <c:v>42262.291666666664</c:v>
                </c:pt>
                <c:pt idx="3784">
                  <c:v>42262.3125</c:v>
                </c:pt>
                <c:pt idx="3785">
                  <c:v>42262.333333333336</c:v>
                </c:pt>
                <c:pt idx="3786">
                  <c:v>42262.354166666664</c:v>
                </c:pt>
                <c:pt idx="3787">
                  <c:v>42262.375</c:v>
                </c:pt>
                <c:pt idx="3788">
                  <c:v>42262.395833333336</c:v>
                </c:pt>
                <c:pt idx="3789">
                  <c:v>42262.416666666664</c:v>
                </c:pt>
                <c:pt idx="3790">
                  <c:v>42262.4375</c:v>
                </c:pt>
                <c:pt idx="3791">
                  <c:v>42262.458333333336</c:v>
                </c:pt>
                <c:pt idx="3792">
                  <c:v>42262.479166666664</c:v>
                </c:pt>
                <c:pt idx="3793">
                  <c:v>42262.5</c:v>
                </c:pt>
                <c:pt idx="3794">
                  <c:v>42262.520833333336</c:v>
                </c:pt>
                <c:pt idx="3795">
                  <c:v>42262.541666666664</c:v>
                </c:pt>
                <c:pt idx="3796">
                  <c:v>42262.5625</c:v>
                </c:pt>
                <c:pt idx="3797">
                  <c:v>42262.583333333336</c:v>
                </c:pt>
                <c:pt idx="3798">
                  <c:v>42262.604166666664</c:v>
                </c:pt>
                <c:pt idx="3799">
                  <c:v>42262.625</c:v>
                </c:pt>
                <c:pt idx="3800">
                  <c:v>42262.645833333336</c:v>
                </c:pt>
                <c:pt idx="3801">
                  <c:v>42262.666666666664</c:v>
                </c:pt>
                <c:pt idx="3802">
                  <c:v>42262.6875</c:v>
                </c:pt>
                <c:pt idx="3803">
                  <c:v>42262.708333333336</c:v>
                </c:pt>
                <c:pt idx="3804">
                  <c:v>42262.729166666664</c:v>
                </c:pt>
                <c:pt idx="3805">
                  <c:v>42262.75</c:v>
                </c:pt>
                <c:pt idx="3806">
                  <c:v>42262.770833333336</c:v>
                </c:pt>
                <c:pt idx="3807">
                  <c:v>42262.791666666664</c:v>
                </c:pt>
                <c:pt idx="3808">
                  <c:v>42262.8125</c:v>
                </c:pt>
                <c:pt idx="3809">
                  <c:v>42262.833333333336</c:v>
                </c:pt>
                <c:pt idx="3810">
                  <c:v>42262.854166666664</c:v>
                </c:pt>
                <c:pt idx="3811">
                  <c:v>42262.875</c:v>
                </c:pt>
                <c:pt idx="3812">
                  <c:v>42262.895833333336</c:v>
                </c:pt>
                <c:pt idx="3813">
                  <c:v>42262.916666666664</c:v>
                </c:pt>
                <c:pt idx="3814">
                  <c:v>42262.9375</c:v>
                </c:pt>
                <c:pt idx="3815">
                  <c:v>42262.958333333336</c:v>
                </c:pt>
                <c:pt idx="3816">
                  <c:v>42262.979166666664</c:v>
                </c:pt>
                <c:pt idx="3817">
                  <c:v>42263</c:v>
                </c:pt>
                <c:pt idx="3818">
                  <c:v>42263.020833333336</c:v>
                </c:pt>
                <c:pt idx="3819">
                  <c:v>42263.041666666664</c:v>
                </c:pt>
                <c:pt idx="3820">
                  <c:v>42263.0625</c:v>
                </c:pt>
                <c:pt idx="3821">
                  <c:v>42263.083333333336</c:v>
                </c:pt>
                <c:pt idx="3822">
                  <c:v>42263.104166666664</c:v>
                </c:pt>
                <c:pt idx="3823">
                  <c:v>42263.125</c:v>
                </c:pt>
                <c:pt idx="3824">
                  <c:v>42263.145833333336</c:v>
                </c:pt>
                <c:pt idx="3825">
                  <c:v>42263.166666666664</c:v>
                </c:pt>
                <c:pt idx="3826">
                  <c:v>42263.1875</c:v>
                </c:pt>
                <c:pt idx="3827">
                  <c:v>42263.208333333336</c:v>
                </c:pt>
                <c:pt idx="3828">
                  <c:v>42263.229166666664</c:v>
                </c:pt>
                <c:pt idx="3829">
                  <c:v>42263.25</c:v>
                </c:pt>
                <c:pt idx="3830">
                  <c:v>42263.270833333336</c:v>
                </c:pt>
                <c:pt idx="3831">
                  <c:v>42263.291666666664</c:v>
                </c:pt>
                <c:pt idx="3832">
                  <c:v>42263.3125</c:v>
                </c:pt>
                <c:pt idx="3833">
                  <c:v>42263.333333333336</c:v>
                </c:pt>
                <c:pt idx="3834">
                  <c:v>42263.354166666664</c:v>
                </c:pt>
                <c:pt idx="3835">
                  <c:v>42263.375</c:v>
                </c:pt>
                <c:pt idx="3836">
                  <c:v>42263.395833333336</c:v>
                </c:pt>
                <c:pt idx="3837">
                  <c:v>42263.416666666664</c:v>
                </c:pt>
                <c:pt idx="3838">
                  <c:v>42263.4375</c:v>
                </c:pt>
                <c:pt idx="3839">
                  <c:v>42263.458333333336</c:v>
                </c:pt>
                <c:pt idx="3840">
                  <c:v>42263.479166666664</c:v>
                </c:pt>
                <c:pt idx="3841">
                  <c:v>42263.5</c:v>
                </c:pt>
                <c:pt idx="3842">
                  <c:v>42263.520833333336</c:v>
                </c:pt>
                <c:pt idx="3843">
                  <c:v>42263.541666666664</c:v>
                </c:pt>
                <c:pt idx="3844">
                  <c:v>42263.5625</c:v>
                </c:pt>
                <c:pt idx="3845">
                  <c:v>42263.583333333336</c:v>
                </c:pt>
                <c:pt idx="3846">
                  <c:v>42263.604166666664</c:v>
                </c:pt>
                <c:pt idx="3847">
                  <c:v>42263.625</c:v>
                </c:pt>
                <c:pt idx="3848">
                  <c:v>42263.645833333336</c:v>
                </c:pt>
                <c:pt idx="3849">
                  <c:v>42263.666666666664</c:v>
                </c:pt>
                <c:pt idx="3850">
                  <c:v>42263.6875</c:v>
                </c:pt>
                <c:pt idx="3851">
                  <c:v>42263.708333333336</c:v>
                </c:pt>
                <c:pt idx="3852">
                  <c:v>42263.729166666664</c:v>
                </c:pt>
                <c:pt idx="3853">
                  <c:v>42263.75</c:v>
                </c:pt>
                <c:pt idx="3854">
                  <c:v>42263.770833333336</c:v>
                </c:pt>
                <c:pt idx="3855">
                  <c:v>42263.791666666664</c:v>
                </c:pt>
                <c:pt idx="3856">
                  <c:v>42263.8125</c:v>
                </c:pt>
                <c:pt idx="3857">
                  <c:v>42263.833333333336</c:v>
                </c:pt>
                <c:pt idx="3858">
                  <c:v>42263.854166666664</c:v>
                </c:pt>
                <c:pt idx="3859">
                  <c:v>42263.875</c:v>
                </c:pt>
                <c:pt idx="3860">
                  <c:v>42263.895833333336</c:v>
                </c:pt>
                <c:pt idx="3861">
                  <c:v>42263.916666666664</c:v>
                </c:pt>
                <c:pt idx="3862">
                  <c:v>42263.9375</c:v>
                </c:pt>
                <c:pt idx="3863">
                  <c:v>42263.958333333336</c:v>
                </c:pt>
                <c:pt idx="3864">
                  <c:v>42263.979166666664</c:v>
                </c:pt>
                <c:pt idx="3865">
                  <c:v>42264</c:v>
                </c:pt>
                <c:pt idx="3866">
                  <c:v>42264.020833333336</c:v>
                </c:pt>
                <c:pt idx="3867">
                  <c:v>42264.041666666664</c:v>
                </c:pt>
                <c:pt idx="3868">
                  <c:v>42264.0625</c:v>
                </c:pt>
                <c:pt idx="3869">
                  <c:v>42264.083333333336</c:v>
                </c:pt>
                <c:pt idx="3870">
                  <c:v>42264.104166666664</c:v>
                </c:pt>
                <c:pt idx="3871">
                  <c:v>42264.125</c:v>
                </c:pt>
                <c:pt idx="3872">
                  <c:v>42264.145833333336</c:v>
                </c:pt>
                <c:pt idx="3873">
                  <c:v>42264.166666666664</c:v>
                </c:pt>
                <c:pt idx="3874">
                  <c:v>42264.1875</c:v>
                </c:pt>
                <c:pt idx="3875">
                  <c:v>42264.208333333336</c:v>
                </c:pt>
                <c:pt idx="3876">
                  <c:v>42264.229166666664</c:v>
                </c:pt>
                <c:pt idx="3877">
                  <c:v>42264.25</c:v>
                </c:pt>
                <c:pt idx="3878">
                  <c:v>42264.270833333336</c:v>
                </c:pt>
                <c:pt idx="3879">
                  <c:v>42264.291666666664</c:v>
                </c:pt>
                <c:pt idx="3880">
                  <c:v>42264.3125</c:v>
                </c:pt>
                <c:pt idx="3881">
                  <c:v>42264.333333333336</c:v>
                </c:pt>
                <c:pt idx="3882">
                  <c:v>42264.354166666664</c:v>
                </c:pt>
                <c:pt idx="3883">
                  <c:v>42264.375</c:v>
                </c:pt>
                <c:pt idx="3884">
                  <c:v>42264.395833333336</c:v>
                </c:pt>
                <c:pt idx="3885">
                  <c:v>42264.416666666664</c:v>
                </c:pt>
                <c:pt idx="3886">
                  <c:v>42264.4375</c:v>
                </c:pt>
                <c:pt idx="3887">
                  <c:v>42264.458333333336</c:v>
                </c:pt>
                <c:pt idx="3888">
                  <c:v>42264.479166666664</c:v>
                </c:pt>
                <c:pt idx="3889">
                  <c:v>42264.5</c:v>
                </c:pt>
                <c:pt idx="3890">
                  <c:v>42264.520833333336</c:v>
                </c:pt>
                <c:pt idx="3891">
                  <c:v>42264.541666666664</c:v>
                </c:pt>
                <c:pt idx="3892">
                  <c:v>42264.5625</c:v>
                </c:pt>
                <c:pt idx="3893">
                  <c:v>42264.583333333336</c:v>
                </c:pt>
                <c:pt idx="3894">
                  <c:v>42264.604166666664</c:v>
                </c:pt>
                <c:pt idx="3895">
                  <c:v>42264.625</c:v>
                </c:pt>
                <c:pt idx="3896">
                  <c:v>42264.645833333336</c:v>
                </c:pt>
                <c:pt idx="3897">
                  <c:v>42264.666666666664</c:v>
                </c:pt>
                <c:pt idx="3898">
                  <c:v>42264.6875</c:v>
                </c:pt>
                <c:pt idx="3899">
                  <c:v>42264.708333333336</c:v>
                </c:pt>
                <c:pt idx="3900">
                  <c:v>42264.729166666664</c:v>
                </c:pt>
                <c:pt idx="3901">
                  <c:v>42264.75</c:v>
                </c:pt>
                <c:pt idx="3902">
                  <c:v>42264.770833333336</c:v>
                </c:pt>
                <c:pt idx="3903">
                  <c:v>42264.791666666664</c:v>
                </c:pt>
                <c:pt idx="3904">
                  <c:v>42264.8125</c:v>
                </c:pt>
                <c:pt idx="3905">
                  <c:v>42264.833333333336</c:v>
                </c:pt>
                <c:pt idx="3906">
                  <c:v>42264.854166666664</c:v>
                </c:pt>
                <c:pt idx="3907">
                  <c:v>42264.875</c:v>
                </c:pt>
                <c:pt idx="3908">
                  <c:v>42264.895833333336</c:v>
                </c:pt>
                <c:pt idx="3909">
                  <c:v>42264.916666666664</c:v>
                </c:pt>
                <c:pt idx="3910">
                  <c:v>42264.9375</c:v>
                </c:pt>
                <c:pt idx="3911">
                  <c:v>42264.958333333336</c:v>
                </c:pt>
                <c:pt idx="3912">
                  <c:v>42264.979166666664</c:v>
                </c:pt>
                <c:pt idx="3913">
                  <c:v>42265</c:v>
                </c:pt>
                <c:pt idx="3914">
                  <c:v>42265.020833333336</c:v>
                </c:pt>
                <c:pt idx="3915">
                  <c:v>42265.041666666664</c:v>
                </c:pt>
                <c:pt idx="3916">
                  <c:v>42265.0625</c:v>
                </c:pt>
                <c:pt idx="3917">
                  <c:v>42265.083333333336</c:v>
                </c:pt>
                <c:pt idx="3918">
                  <c:v>42265.104166666664</c:v>
                </c:pt>
                <c:pt idx="3919">
                  <c:v>42265.125</c:v>
                </c:pt>
                <c:pt idx="3920">
                  <c:v>42265.145833333336</c:v>
                </c:pt>
                <c:pt idx="3921">
                  <c:v>42265.166666666664</c:v>
                </c:pt>
                <c:pt idx="3922">
                  <c:v>42265.1875</c:v>
                </c:pt>
                <c:pt idx="3923">
                  <c:v>42265.208333333336</c:v>
                </c:pt>
                <c:pt idx="3924">
                  <c:v>42265.229166666664</c:v>
                </c:pt>
                <c:pt idx="3925">
                  <c:v>42265.25</c:v>
                </c:pt>
                <c:pt idx="3926">
                  <c:v>42265.270833333336</c:v>
                </c:pt>
                <c:pt idx="3927">
                  <c:v>42265.291666666664</c:v>
                </c:pt>
                <c:pt idx="3928">
                  <c:v>42265.3125</c:v>
                </c:pt>
                <c:pt idx="3929">
                  <c:v>42265.333333333336</c:v>
                </c:pt>
                <c:pt idx="3930">
                  <c:v>42265.354166666664</c:v>
                </c:pt>
                <c:pt idx="3931">
                  <c:v>42265.375</c:v>
                </c:pt>
                <c:pt idx="3932">
                  <c:v>42265.395833333336</c:v>
                </c:pt>
                <c:pt idx="3933">
                  <c:v>42265.416666666664</c:v>
                </c:pt>
                <c:pt idx="3934">
                  <c:v>42265.4375</c:v>
                </c:pt>
                <c:pt idx="3935">
                  <c:v>42265.458333333336</c:v>
                </c:pt>
                <c:pt idx="3936">
                  <c:v>42265.479166666664</c:v>
                </c:pt>
                <c:pt idx="3937">
                  <c:v>42265.5</c:v>
                </c:pt>
                <c:pt idx="3938">
                  <c:v>42265.520833333336</c:v>
                </c:pt>
                <c:pt idx="3939">
                  <c:v>42265.541666666664</c:v>
                </c:pt>
                <c:pt idx="3940">
                  <c:v>42265.5625</c:v>
                </c:pt>
                <c:pt idx="3941">
                  <c:v>42265.583333333336</c:v>
                </c:pt>
                <c:pt idx="3942">
                  <c:v>42265.604166666664</c:v>
                </c:pt>
                <c:pt idx="3943">
                  <c:v>42265.625</c:v>
                </c:pt>
                <c:pt idx="3944">
                  <c:v>42265.645833333336</c:v>
                </c:pt>
                <c:pt idx="3945">
                  <c:v>42265.666666666664</c:v>
                </c:pt>
                <c:pt idx="3946">
                  <c:v>42265.6875</c:v>
                </c:pt>
                <c:pt idx="3947">
                  <c:v>42265.708333333336</c:v>
                </c:pt>
                <c:pt idx="3948">
                  <c:v>42265.729166666664</c:v>
                </c:pt>
                <c:pt idx="3949">
                  <c:v>42265.75</c:v>
                </c:pt>
                <c:pt idx="3950">
                  <c:v>42265.770833333336</c:v>
                </c:pt>
                <c:pt idx="3951">
                  <c:v>42265.791666666664</c:v>
                </c:pt>
                <c:pt idx="3952">
                  <c:v>42265.8125</c:v>
                </c:pt>
                <c:pt idx="3953">
                  <c:v>42265.833333333336</c:v>
                </c:pt>
                <c:pt idx="3954">
                  <c:v>42265.854166666664</c:v>
                </c:pt>
                <c:pt idx="3955">
                  <c:v>42265.875</c:v>
                </c:pt>
                <c:pt idx="3956">
                  <c:v>42265.895833333336</c:v>
                </c:pt>
                <c:pt idx="3957">
                  <c:v>42265.916666666664</c:v>
                </c:pt>
                <c:pt idx="3958">
                  <c:v>42265.9375</c:v>
                </c:pt>
                <c:pt idx="3959">
                  <c:v>42265.958333333336</c:v>
                </c:pt>
                <c:pt idx="3960">
                  <c:v>42265.979166666664</c:v>
                </c:pt>
                <c:pt idx="3961">
                  <c:v>42266</c:v>
                </c:pt>
                <c:pt idx="3962">
                  <c:v>42266.020833333336</c:v>
                </c:pt>
                <c:pt idx="3963">
                  <c:v>42266.041666666664</c:v>
                </c:pt>
                <c:pt idx="3964">
                  <c:v>42266.0625</c:v>
                </c:pt>
                <c:pt idx="3965">
                  <c:v>42266.083333333336</c:v>
                </c:pt>
                <c:pt idx="3966">
                  <c:v>42266.104166666664</c:v>
                </c:pt>
                <c:pt idx="3967">
                  <c:v>42266.125</c:v>
                </c:pt>
                <c:pt idx="3968">
                  <c:v>42266.145833333336</c:v>
                </c:pt>
                <c:pt idx="3969">
                  <c:v>42266.166666666664</c:v>
                </c:pt>
                <c:pt idx="3970">
                  <c:v>42266.1875</c:v>
                </c:pt>
                <c:pt idx="3971">
                  <c:v>42266.208333333336</c:v>
                </c:pt>
                <c:pt idx="3972">
                  <c:v>42266.229166666664</c:v>
                </c:pt>
                <c:pt idx="3973">
                  <c:v>42266.25</c:v>
                </c:pt>
                <c:pt idx="3974">
                  <c:v>42266.270833333336</c:v>
                </c:pt>
                <c:pt idx="3975">
                  <c:v>42266.291666666664</c:v>
                </c:pt>
                <c:pt idx="3976">
                  <c:v>42266.3125</c:v>
                </c:pt>
                <c:pt idx="3977">
                  <c:v>42266.333333333336</c:v>
                </c:pt>
                <c:pt idx="3978">
                  <c:v>42266.354166666664</c:v>
                </c:pt>
                <c:pt idx="3979">
                  <c:v>42266.375</c:v>
                </c:pt>
                <c:pt idx="3980">
                  <c:v>42266.395833333336</c:v>
                </c:pt>
                <c:pt idx="3981">
                  <c:v>42266.416666666664</c:v>
                </c:pt>
                <c:pt idx="3982">
                  <c:v>42266.4375</c:v>
                </c:pt>
                <c:pt idx="3983">
                  <c:v>42266.458333333336</c:v>
                </c:pt>
                <c:pt idx="3984">
                  <c:v>42266.479166666664</c:v>
                </c:pt>
                <c:pt idx="3985">
                  <c:v>42266.5</c:v>
                </c:pt>
                <c:pt idx="3986">
                  <c:v>42266.520833333336</c:v>
                </c:pt>
                <c:pt idx="3987">
                  <c:v>42266.541666666664</c:v>
                </c:pt>
                <c:pt idx="3988">
                  <c:v>42266.5625</c:v>
                </c:pt>
                <c:pt idx="3989">
                  <c:v>42266.583333333336</c:v>
                </c:pt>
                <c:pt idx="3990">
                  <c:v>42266.604166666664</c:v>
                </c:pt>
                <c:pt idx="3991">
                  <c:v>42266.625</c:v>
                </c:pt>
                <c:pt idx="3992">
                  <c:v>42266.645833333336</c:v>
                </c:pt>
                <c:pt idx="3993">
                  <c:v>42266.666666666664</c:v>
                </c:pt>
                <c:pt idx="3994">
                  <c:v>42266.6875</c:v>
                </c:pt>
                <c:pt idx="3995">
                  <c:v>42266.708333333336</c:v>
                </c:pt>
                <c:pt idx="3996">
                  <c:v>42266.729166666664</c:v>
                </c:pt>
                <c:pt idx="3997">
                  <c:v>42266.75</c:v>
                </c:pt>
                <c:pt idx="3998">
                  <c:v>42266.770833333336</c:v>
                </c:pt>
                <c:pt idx="3999">
                  <c:v>42266.791666666664</c:v>
                </c:pt>
                <c:pt idx="4000">
                  <c:v>42266.8125</c:v>
                </c:pt>
                <c:pt idx="4001">
                  <c:v>42266.833333333336</c:v>
                </c:pt>
                <c:pt idx="4002">
                  <c:v>42266.854166666664</c:v>
                </c:pt>
                <c:pt idx="4003">
                  <c:v>42266.875</c:v>
                </c:pt>
                <c:pt idx="4004">
                  <c:v>42266.895833333336</c:v>
                </c:pt>
                <c:pt idx="4005">
                  <c:v>42266.916666666664</c:v>
                </c:pt>
                <c:pt idx="4006">
                  <c:v>42266.9375</c:v>
                </c:pt>
                <c:pt idx="4007">
                  <c:v>42266.958333333336</c:v>
                </c:pt>
                <c:pt idx="4008">
                  <c:v>42266.979166666664</c:v>
                </c:pt>
                <c:pt idx="4009">
                  <c:v>42267</c:v>
                </c:pt>
                <c:pt idx="4010">
                  <c:v>42267.020833333336</c:v>
                </c:pt>
                <c:pt idx="4011">
                  <c:v>42267.041666666664</c:v>
                </c:pt>
                <c:pt idx="4012">
                  <c:v>42267.0625</c:v>
                </c:pt>
                <c:pt idx="4013">
                  <c:v>42267.083333333336</c:v>
                </c:pt>
                <c:pt idx="4014">
                  <c:v>42267.104166666664</c:v>
                </c:pt>
                <c:pt idx="4015">
                  <c:v>42267.125</c:v>
                </c:pt>
                <c:pt idx="4016">
                  <c:v>42267.145833333336</c:v>
                </c:pt>
                <c:pt idx="4017">
                  <c:v>42267.166666666664</c:v>
                </c:pt>
                <c:pt idx="4018">
                  <c:v>42267.1875</c:v>
                </c:pt>
                <c:pt idx="4019">
                  <c:v>42267.208333333336</c:v>
                </c:pt>
                <c:pt idx="4020">
                  <c:v>42267.229166666664</c:v>
                </c:pt>
                <c:pt idx="4021">
                  <c:v>42267.25</c:v>
                </c:pt>
                <c:pt idx="4022">
                  <c:v>42267.270833333336</c:v>
                </c:pt>
                <c:pt idx="4023">
                  <c:v>42267.291666666664</c:v>
                </c:pt>
                <c:pt idx="4024">
                  <c:v>42267.3125</c:v>
                </c:pt>
                <c:pt idx="4025">
                  <c:v>42267.333333333336</c:v>
                </c:pt>
                <c:pt idx="4026">
                  <c:v>42267.354166666664</c:v>
                </c:pt>
                <c:pt idx="4027">
                  <c:v>42267.375</c:v>
                </c:pt>
                <c:pt idx="4028">
                  <c:v>42267.395833333336</c:v>
                </c:pt>
                <c:pt idx="4029">
                  <c:v>42267.416666666664</c:v>
                </c:pt>
                <c:pt idx="4030">
                  <c:v>42267.4375</c:v>
                </c:pt>
                <c:pt idx="4031">
                  <c:v>42267.458333333336</c:v>
                </c:pt>
                <c:pt idx="4032">
                  <c:v>42267.479166666664</c:v>
                </c:pt>
                <c:pt idx="4033">
                  <c:v>42267.5</c:v>
                </c:pt>
                <c:pt idx="4034">
                  <c:v>42267.520833333336</c:v>
                </c:pt>
                <c:pt idx="4035">
                  <c:v>42267.541666666664</c:v>
                </c:pt>
                <c:pt idx="4036">
                  <c:v>42267.5625</c:v>
                </c:pt>
                <c:pt idx="4037">
                  <c:v>42267.583333333336</c:v>
                </c:pt>
                <c:pt idx="4038">
                  <c:v>42267.604166666664</c:v>
                </c:pt>
                <c:pt idx="4039">
                  <c:v>42267.625</c:v>
                </c:pt>
                <c:pt idx="4040">
                  <c:v>42267.645833333336</c:v>
                </c:pt>
                <c:pt idx="4041">
                  <c:v>42267.666666666664</c:v>
                </c:pt>
                <c:pt idx="4042">
                  <c:v>42267.6875</c:v>
                </c:pt>
                <c:pt idx="4043">
                  <c:v>42267.708333333336</c:v>
                </c:pt>
                <c:pt idx="4044">
                  <c:v>42267.729166666664</c:v>
                </c:pt>
                <c:pt idx="4045">
                  <c:v>42267.75</c:v>
                </c:pt>
                <c:pt idx="4046">
                  <c:v>42267.770833333336</c:v>
                </c:pt>
                <c:pt idx="4047">
                  <c:v>42267.791666666664</c:v>
                </c:pt>
                <c:pt idx="4048">
                  <c:v>42267.8125</c:v>
                </c:pt>
                <c:pt idx="4049">
                  <c:v>42267.833333333336</c:v>
                </c:pt>
                <c:pt idx="4050">
                  <c:v>42267.854166666664</c:v>
                </c:pt>
                <c:pt idx="4051">
                  <c:v>42267.875</c:v>
                </c:pt>
                <c:pt idx="4052">
                  <c:v>42267.895833333336</c:v>
                </c:pt>
                <c:pt idx="4053">
                  <c:v>42267.916666666664</c:v>
                </c:pt>
                <c:pt idx="4054">
                  <c:v>42267.9375</c:v>
                </c:pt>
                <c:pt idx="4055">
                  <c:v>42267.958333333336</c:v>
                </c:pt>
                <c:pt idx="4056">
                  <c:v>42267.979166666664</c:v>
                </c:pt>
                <c:pt idx="4057">
                  <c:v>42268</c:v>
                </c:pt>
                <c:pt idx="4058">
                  <c:v>42268.020833333336</c:v>
                </c:pt>
                <c:pt idx="4059">
                  <c:v>42268.041666666664</c:v>
                </c:pt>
                <c:pt idx="4060">
                  <c:v>42268.0625</c:v>
                </c:pt>
                <c:pt idx="4061">
                  <c:v>42268.083333333336</c:v>
                </c:pt>
                <c:pt idx="4062">
                  <c:v>42268.104166666664</c:v>
                </c:pt>
                <c:pt idx="4063">
                  <c:v>42268.125</c:v>
                </c:pt>
                <c:pt idx="4064">
                  <c:v>42268.145833333336</c:v>
                </c:pt>
                <c:pt idx="4065">
                  <c:v>42268.166666666664</c:v>
                </c:pt>
                <c:pt idx="4066">
                  <c:v>42268.1875</c:v>
                </c:pt>
                <c:pt idx="4067">
                  <c:v>42268.208333333336</c:v>
                </c:pt>
                <c:pt idx="4068">
                  <c:v>42268.229166666664</c:v>
                </c:pt>
                <c:pt idx="4069">
                  <c:v>42268.25</c:v>
                </c:pt>
                <c:pt idx="4070">
                  <c:v>42268.270833333336</c:v>
                </c:pt>
                <c:pt idx="4071">
                  <c:v>42268.291666666664</c:v>
                </c:pt>
                <c:pt idx="4072">
                  <c:v>42268.3125</c:v>
                </c:pt>
                <c:pt idx="4073">
                  <c:v>42268.333333333336</c:v>
                </c:pt>
                <c:pt idx="4074">
                  <c:v>42268.354166666664</c:v>
                </c:pt>
                <c:pt idx="4075">
                  <c:v>42268.375</c:v>
                </c:pt>
                <c:pt idx="4076">
                  <c:v>42268.395833333336</c:v>
                </c:pt>
                <c:pt idx="4077">
                  <c:v>42268.416666666664</c:v>
                </c:pt>
                <c:pt idx="4078">
                  <c:v>42268.4375</c:v>
                </c:pt>
                <c:pt idx="4079">
                  <c:v>42268.458333333336</c:v>
                </c:pt>
                <c:pt idx="4080">
                  <c:v>42268.479166666664</c:v>
                </c:pt>
                <c:pt idx="4081">
                  <c:v>42268.5</c:v>
                </c:pt>
                <c:pt idx="4082">
                  <c:v>42268.520833333336</c:v>
                </c:pt>
                <c:pt idx="4083">
                  <c:v>42268.541666666664</c:v>
                </c:pt>
                <c:pt idx="4084">
                  <c:v>42268.5625</c:v>
                </c:pt>
                <c:pt idx="4085">
                  <c:v>42268.583333333336</c:v>
                </c:pt>
                <c:pt idx="4086">
                  <c:v>42268.604166666664</c:v>
                </c:pt>
                <c:pt idx="4087">
                  <c:v>42268.625</c:v>
                </c:pt>
                <c:pt idx="4088">
                  <c:v>42268.645833333336</c:v>
                </c:pt>
                <c:pt idx="4089">
                  <c:v>42268.666666666664</c:v>
                </c:pt>
                <c:pt idx="4090">
                  <c:v>42268.6875</c:v>
                </c:pt>
                <c:pt idx="4091">
                  <c:v>42268.708333333336</c:v>
                </c:pt>
                <c:pt idx="4092">
                  <c:v>42268.729166666664</c:v>
                </c:pt>
                <c:pt idx="4093">
                  <c:v>42268.75</c:v>
                </c:pt>
                <c:pt idx="4094">
                  <c:v>42268.770833333336</c:v>
                </c:pt>
                <c:pt idx="4095">
                  <c:v>42268.791666666664</c:v>
                </c:pt>
                <c:pt idx="4096">
                  <c:v>42268.8125</c:v>
                </c:pt>
                <c:pt idx="4097">
                  <c:v>42268.833333333336</c:v>
                </c:pt>
                <c:pt idx="4098">
                  <c:v>42268.854166666664</c:v>
                </c:pt>
                <c:pt idx="4099">
                  <c:v>42268.875</c:v>
                </c:pt>
                <c:pt idx="4100">
                  <c:v>42268.895833333336</c:v>
                </c:pt>
                <c:pt idx="4101">
                  <c:v>42268.916666666664</c:v>
                </c:pt>
                <c:pt idx="4102">
                  <c:v>42268.9375</c:v>
                </c:pt>
                <c:pt idx="4103">
                  <c:v>42268.958333333336</c:v>
                </c:pt>
                <c:pt idx="4104">
                  <c:v>42268.979166666664</c:v>
                </c:pt>
                <c:pt idx="4105">
                  <c:v>42269</c:v>
                </c:pt>
                <c:pt idx="4106">
                  <c:v>42269.020833333336</c:v>
                </c:pt>
                <c:pt idx="4107">
                  <c:v>42269.041666666664</c:v>
                </c:pt>
                <c:pt idx="4108">
                  <c:v>42269.0625</c:v>
                </c:pt>
                <c:pt idx="4109">
                  <c:v>42269.083333333336</c:v>
                </c:pt>
                <c:pt idx="4110">
                  <c:v>42269.104166666664</c:v>
                </c:pt>
                <c:pt idx="4111">
                  <c:v>42269.125</c:v>
                </c:pt>
                <c:pt idx="4112">
                  <c:v>42269.145833333336</c:v>
                </c:pt>
                <c:pt idx="4113">
                  <c:v>42269.166666666664</c:v>
                </c:pt>
                <c:pt idx="4114">
                  <c:v>42269.1875</c:v>
                </c:pt>
                <c:pt idx="4115">
                  <c:v>42269.208333333336</c:v>
                </c:pt>
                <c:pt idx="4116">
                  <c:v>42269.229166666664</c:v>
                </c:pt>
                <c:pt idx="4117">
                  <c:v>42269.25</c:v>
                </c:pt>
                <c:pt idx="4118">
                  <c:v>42269.270833333336</c:v>
                </c:pt>
                <c:pt idx="4119">
                  <c:v>42269.291666666664</c:v>
                </c:pt>
                <c:pt idx="4120">
                  <c:v>42269.3125</c:v>
                </c:pt>
                <c:pt idx="4121">
                  <c:v>42269.333333333336</c:v>
                </c:pt>
                <c:pt idx="4122">
                  <c:v>42269.354166666664</c:v>
                </c:pt>
                <c:pt idx="4123">
                  <c:v>42269.375</c:v>
                </c:pt>
                <c:pt idx="4124">
                  <c:v>42269.395833333336</c:v>
                </c:pt>
                <c:pt idx="4125">
                  <c:v>42269.416666666664</c:v>
                </c:pt>
                <c:pt idx="4126">
                  <c:v>42269.4375</c:v>
                </c:pt>
                <c:pt idx="4127">
                  <c:v>42269.458333333336</c:v>
                </c:pt>
                <c:pt idx="4128">
                  <c:v>42269.479166666664</c:v>
                </c:pt>
                <c:pt idx="4129">
                  <c:v>42269.5</c:v>
                </c:pt>
                <c:pt idx="4130">
                  <c:v>42269.520833333336</c:v>
                </c:pt>
                <c:pt idx="4131">
                  <c:v>42269.541666666664</c:v>
                </c:pt>
                <c:pt idx="4132">
                  <c:v>42269.5625</c:v>
                </c:pt>
                <c:pt idx="4133">
                  <c:v>42269.583333333336</c:v>
                </c:pt>
                <c:pt idx="4134">
                  <c:v>42269.604166666664</c:v>
                </c:pt>
                <c:pt idx="4135">
                  <c:v>42269.625</c:v>
                </c:pt>
                <c:pt idx="4136">
                  <c:v>42269.645833333336</c:v>
                </c:pt>
                <c:pt idx="4137">
                  <c:v>42269.666666666664</c:v>
                </c:pt>
                <c:pt idx="4138">
                  <c:v>42269.6875</c:v>
                </c:pt>
                <c:pt idx="4139">
                  <c:v>42269.708333333336</c:v>
                </c:pt>
                <c:pt idx="4140">
                  <c:v>42269.729166666664</c:v>
                </c:pt>
                <c:pt idx="4141">
                  <c:v>42269.75</c:v>
                </c:pt>
                <c:pt idx="4142">
                  <c:v>42269.770833333336</c:v>
                </c:pt>
                <c:pt idx="4143">
                  <c:v>42269.791666666664</c:v>
                </c:pt>
                <c:pt idx="4144">
                  <c:v>42269.8125</c:v>
                </c:pt>
                <c:pt idx="4145">
                  <c:v>42269.833333333336</c:v>
                </c:pt>
                <c:pt idx="4146">
                  <c:v>42269.854166666664</c:v>
                </c:pt>
                <c:pt idx="4147">
                  <c:v>42269.875</c:v>
                </c:pt>
                <c:pt idx="4148">
                  <c:v>42269.895833333336</c:v>
                </c:pt>
                <c:pt idx="4149">
                  <c:v>42269.916666666664</c:v>
                </c:pt>
                <c:pt idx="4150">
                  <c:v>42269.9375</c:v>
                </c:pt>
                <c:pt idx="4151">
                  <c:v>42269.958333333336</c:v>
                </c:pt>
                <c:pt idx="4152">
                  <c:v>42269.979166666664</c:v>
                </c:pt>
                <c:pt idx="4153">
                  <c:v>42270</c:v>
                </c:pt>
                <c:pt idx="4154">
                  <c:v>42270.020833333336</c:v>
                </c:pt>
                <c:pt idx="4155">
                  <c:v>42270.041666666664</c:v>
                </c:pt>
                <c:pt idx="4156">
                  <c:v>42270.0625</c:v>
                </c:pt>
                <c:pt idx="4157">
                  <c:v>42270.083333333336</c:v>
                </c:pt>
                <c:pt idx="4158">
                  <c:v>42270.104166666664</c:v>
                </c:pt>
                <c:pt idx="4159">
                  <c:v>42270.125</c:v>
                </c:pt>
                <c:pt idx="4160">
                  <c:v>42270.145833333336</c:v>
                </c:pt>
                <c:pt idx="4161">
                  <c:v>42270.166666666664</c:v>
                </c:pt>
                <c:pt idx="4162">
                  <c:v>42270.1875</c:v>
                </c:pt>
                <c:pt idx="4163">
                  <c:v>42270.208333333336</c:v>
                </c:pt>
                <c:pt idx="4164">
                  <c:v>42270.229166666664</c:v>
                </c:pt>
                <c:pt idx="4165">
                  <c:v>42270.25</c:v>
                </c:pt>
                <c:pt idx="4166">
                  <c:v>42270.270833333336</c:v>
                </c:pt>
                <c:pt idx="4167">
                  <c:v>42270.291666666664</c:v>
                </c:pt>
                <c:pt idx="4168">
                  <c:v>42270.3125</c:v>
                </c:pt>
                <c:pt idx="4169">
                  <c:v>42270.333333333336</c:v>
                </c:pt>
                <c:pt idx="4170">
                  <c:v>42270.354166666664</c:v>
                </c:pt>
                <c:pt idx="4171">
                  <c:v>42270.375</c:v>
                </c:pt>
                <c:pt idx="4172">
                  <c:v>42270.395833333336</c:v>
                </c:pt>
                <c:pt idx="4173">
                  <c:v>42270.416666666664</c:v>
                </c:pt>
                <c:pt idx="4174">
                  <c:v>42270.4375</c:v>
                </c:pt>
                <c:pt idx="4175">
                  <c:v>42270.458333333336</c:v>
                </c:pt>
                <c:pt idx="4176">
                  <c:v>42270.479166666664</c:v>
                </c:pt>
                <c:pt idx="4177">
                  <c:v>42270.5</c:v>
                </c:pt>
                <c:pt idx="4178">
                  <c:v>42270.520833333336</c:v>
                </c:pt>
                <c:pt idx="4179">
                  <c:v>42270.541666666664</c:v>
                </c:pt>
                <c:pt idx="4180">
                  <c:v>42270.5625</c:v>
                </c:pt>
                <c:pt idx="4181">
                  <c:v>42270.583333333336</c:v>
                </c:pt>
                <c:pt idx="4182">
                  <c:v>42270.604166666664</c:v>
                </c:pt>
                <c:pt idx="4183">
                  <c:v>42270.625</c:v>
                </c:pt>
                <c:pt idx="4184">
                  <c:v>42270.645833333336</c:v>
                </c:pt>
                <c:pt idx="4185">
                  <c:v>42270.666666666664</c:v>
                </c:pt>
                <c:pt idx="4186">
                  <c:v>42270.6875</c:v>
                </c:pt>
                <c:pt idx="4187">
                  <c:v>42270.708333333336</c:v>
                </c:pt>
                <c:pt idx="4188">
                  <c:v>42270.729166666664</c:v>
                </c:pt>
                <c:pt idx="4189">
                  <c:v>42270.75</c:v>
                </c:pt>
                <c:pt idx="4190">
                  <c:v>42270.770833333336</c:v>
                </c:pt>
                <c:pt idx="4191">
                  <c:v>42270.791666666664</c:v>
                </c:pt>
                <c:pt idx="4192">
                  <c:v>42270.8125</c:v>
                </c:pt>
                <c:pt idx="4193">
                  <c:v>42270.833333333336</c:v>
                </c:pt>
                <c:pt idx="4194">
                  <c:v>42270.854166666664</c:v>
                </c:pt>
                <c:pt idx="4195">
                  <c:v>42270.875</c:v>
                </c:pt>
                <c:pt idx="4196">
                  <c:v>42270.895833333336</c:v>
                </c:pt>
                <c:pt idx="4197">
                  <c:v>42270.916666666664</c:v>
                </c:pt>
                <c:pt idx="4198">
                  <c:v>42270.9375</c:v>
                </c:pt>
                <c:pt idx="4199">
                  <c:v>42270.958333333336</c:v>
                </c:pt>
                <c:pt idx="4200">
                  <c:v>42270.979166666664</c:v>
                </c:pt>
                <c:pt idx="4201">
                  <c:v>42271</c:v>
                </c:pt>
                <c:pt idx="4202">
                  <c:v>42271.020833333336</c:v>
                </c:pt>
                <c:pt idx="4203">
                  <c:v>42271.041666666664</c:v>
                </c:pt>
                <c:pt idx="4204">
                  <c:v>42271.0625</c:v>
                </c:pt>
                <c:pt idx="4205">
                  <c:v>42271.083333333336</c:v>
                </c:pt>
                <c:pt idx="4206">
                  <c:v>42271.104166666664</c:v>
                </c:pt>
                <c:pt idx="4207">
                  <c:v>42271.125</c:v>
                </c:pt>
                <c:pt idx="4208">
                  <c:v>42271.145833333336</c:v>
                </c:pt>
                <c:pt idx="4209">
                  <c:v>42271.166666666664</c:v>
                </c:pt>
                <c:pt idx="4210">
                  <c:v>42271.1875</c:v>
                </c:pt>
                <c:pt idx="4211">
                  <c:v>42271.208333333336</c:v>
                </c:pt>
                <c:pt idx="4212">
                  <c:v>42271.229166666664</c:v>
                </c:pt>
                <c:pt idx="4213">
                  <c:v>42271.25</c:v>
                </c:pt>
                <c:pt idx="4214">
                  <c:v>42271.270833333336</c:v>
                </c:pt>
                <c:pt idx="4215">
                  <c:v>42271.291666666664</c:v>
                </c:pt>
                <c:pt idx="4216">
                  <c:v>42271.3125</c:v>
                </c:pt>
                <c:pt idx="4217">
                  <c:v>42271.333333333336</c:v>
                </c:pt>
                <c:pt idx="4218">
                  <c:v>42271.354166666664</c:v>
                </c:pt>
                <c:pt idx="4219">
                  <c:v>42271.375</c:v>
                </c:pt>
                <c:pt idx="4220">
                  <c:v>42271.395833333336</c:v>
                </c:pt>
                <c:pt idx="4221">
                  <c:v>42271.416666666664</c:v>
                </c:pt>
                <c:pt idx="4222">
                  <c:v>42271.4375</c:v>
                </c:pt>
                <c:pt idx="4223">
                  <c:v>42271.458333333336</c:v>
                </c:pt>
                <c:pt idx="4224">
                  <c:v>42271.479166666664</c:v>
                </c:pt>
                <c:pt idx="4225">
                  <c:v>42271.5</c:v>
                </c:pt>
                <c:pt idx="4226">
                  <c:v>42271.520833333336</c:v>
                </c:pt>
                <c:pt idx="4227">
                  <c:v>42271.541666666664</c:v>
                </c:pt>
                <c:pt idx="4228">
                  <c:v>42271.5625</c:v>
                </c:pt>
                <c:pt idx="4229">
                  <c:v>42271.583333333336</c:v>
                </c:pt>
                <c:pt idx="4230">
                  <c:v>42271.604166666664</c:v>
                </c:pt>
                <c:pt idx="4231">
                  <c:v>42271.625</c:v>
                </c:pt>
                <c:pt idx="4232">
                  <c:v>42271.645833333336</c:v>
                </c:pt>
                <c:pt idx="4233">
                  <c:v>42271.666666666664</c:v>
                </c:pt>
                <c:pt idx="4234">
                  <c:v>42271.6875</c:v>
                </c:pt>
                <c:pt idx="4235">
                  <c:v>42271.708333333336</c:v>
                </c:pt>
                <c:pt idx="4236">
                  <c:v>42271.729166666664</c:v>
                </c:pt>
                <c:pt idx="4237">
                  <c:v>42271.75</c:v>
                </c:pt>
                <c:pt idx="4238">
                  <c:v>42271.770833333336</c:v>
                </c:pt>
                <c:pt idx="4239">
                  <c:v>42271.791666666664</c:v>
                </c:pt>
                <c:pt idx="4240">
                  <c:v>42271.8125</c:v>
                </c:pt>
                <c:pt idx="4241">
                  <c:v>42271.833333333336</c:v>
                </c:pt>
                <c:pt idx="4242">
                  <c:v>42271.854166666664</c:v>
                </c:pt>
                <c:pt idx="4243">
                  <c:v>42271.875</c:v>
                </c:pt>
                <c:pt idx="4244">
                  <c:v>42271.895833333336</c:v>
                </c:pt>
                <c:pt idx="4245">
                  <c:v>42271.916666666664</c:v>
                </c:pt>
                <c:pt idx="4246">
                  <c:v>42271.9375</c:v>
                </c:pt>
                <c:pt idx="4247">
                  <c:v>42271.958333333336</c:v>
                </c:pt>
                <c:pt idx="4248">
                  <c:v>42271.979166666664</c:v>
                </c:pt>
                <c:pt idx="4249">
                  <c:v>42272</c:v>
                </c:pt>
                <c:pt idx="4250">
                  <c:v>42272.020833333336</c:v>
                </c:pt>
                <c:pt idx="4251">
                  <c:v>42272.041666666664</c:v>
                </c:pt>
                <c:pt idx="4252">
                  <c:v>42272.0625</c:v>
                </c:pt>
                <c:pt idx="4253">
                  <c:v>42272.083333333336</c:v>
                </c:pt>
                <c:pt idx="4254">
                  <c:v>42272.104166666664</c:v>
                </c:pt>
                <c:pt idx="4255">
                  <c:v>42272.125</c:v>
                </c:pt>
                <c:pt idx="4256">
                  <c:v>42272.145833333336</c:v>
                </c:pt>
                <c:pt idx="4257">
                  <c:v>42272.166666666664</c:v>
                </c:pt>
                <c:pt idx="4258">
                  <c:v>42272.1875</c:v>
                </c:pt>
                <c:pt idx="4259">
                  <c:v>42272.208333333336</c:v>
                </c:pt>
                <c:pt idx="4260">
                  <c:v>42272.229166666664</c:v>
                </c:pt>
                <c:pt idx="4261">
                  <c:v>42272.25</c:v>
                </c:pt>
                <c:pt idx="4262">
                  <c:v>42272.270833333336</c:v>
                </c:pt>
                <c:pt idx="4263">
                  <c:v>42272.291666666664</c:v>
                </c:pt>
                <c:pt idx="4264">
                  <c:v>42272.3125</c:v>
                </c:pt>
                <c:pt idx="4265">
                  <c:v>42272.333333333336</c:v>
                </c:pt>
                <c:pt idx="4266">
                  <c:v>42272.354166666664</c:v>
                </c:pt>
                <c:pt idx="4267">
                  <c:v>42272.375</c:v>
                </c:pt>
                <c:pt idx="4268">
                  <c:v>42272.395833333336</c:v>
                </c:pt>
                <c:pt idx="4269">
                  <c:v>42272.416666666664</c:v>
                </c:pt>
                <c:pt idx="4270">
                  <c:v>42272.4375</c:v>
                </c:pt>
                <c:pt idx="4271">
                  <c:v>42272.458333333336</c:v>
                </c:pt>
                <c:pt idx="4272">
                  <c:v>42272.479166666664</c:v>
                </c:pt>
                <c:pt idx="4273">
                  <c:v>42272.5</c:v>
                </c:pt>
                <c:pt idx="4274">
                  <c:v>42272.520833333336</c:v>
                </c:pt>
                <c:pt idx="4275">
                  <c:v>42272.541666666664</c:v>
                </c:pt>
                <c:pt idx="4276">
                  <c:v>42272.5625</c:v>
                </c:pt>
                <c:pt idx="4277">
                  <c:v>42272.583333333336</c:v>
                </c:pt>
                <c:pt idx="4278">
                  <c:v>42272.604166666664</c:v>
                </c:pt>
                <c:pt idx="4279">
                  <c:v>42272.625</c:v>
                </c:pt>
                <c:pt idx="4280">
                  <c:v>42272.645833333336</c:v>
                </c:pt>
                <c:pt idx="4281">
                  <c:v>42272.666666666664</c:v>
                </c:pt>
                <c:pt idx="4282">
                  <c:v>42272.6875</c:v>
                </c:pt>
                <c:pt idx="4283">
                  <c:v>42272.708333333336</c:v>
                </c:pt>
                <c:pt idx="4284">
                  <c:v>42272.729166666664</c:v>
                </c:pt>
                <c:pt idx="4285">
                  <c:v>42272.75</c:v>
                </c:pt>
                <c:pt idx="4286">
                  <c:v>42272.770833333336</c:v>
                </c:pt>
                <c:pt idx="4287">
                  <c:v>42272.791666666664</c:v>
                </c:pt>
                <c:pt idx="4288">
                  <c:v>42272.8125</c:v>
                </c:pt>
                <c:pt idx="4289">
                  <c:v>42272.833333333336</c:v>
                </c:pt>
                <c:pt idx="4290">
                  <c:v>42272.854166666664</c:v>
                </c:pt>
                <c:pt idx="4291">
                  <c:v>42272.875</c:v>
                </c:pt>
                <c:pt idx="4292">
                  <c:v>42272.895833333336</c:v>
                </c:pt>
                <c:pt idx="4293">
                  <c:v>42272.916666666664</c:v>
                </c:pt>
                <c:pt idx="4294">
                  <c:v>42272.9375</c:v>
                </c:pt>
                <c:pt idx="4295">
                  <c:v>42272.958333333336</c:v>
                </c:pt>
                <c:pt idx="4296">
                  <c:v>42272.979166666664</c:v>
                </c:pt>
                <c:pt idx="4297">
                  <c:v>42273</c:v>
                </c:pt>
                <c:pt idx="4298">
                  <c:v>42273.020833333336</c:v>
                </c:pt>
                <c:pt idx="4299">
                  <c:v>42273.041666666664</c:v>
                </c:pt>
                <c:pt idx="4300">
                  <c:v>42273.0625</c:v>
                </c:pt>
                <c:pt idx="4301">
                  <c:v>42273.083333333336</c:v>
                </c:pt>
                <c:pt idx="4302">
                  <c:v>42273.104166666664</c:v>
                </c:pt>
                <c:pt idx="4303">
                  <c:v>42273.125</c:v>
                </c:pt>
                <c:pt idx="4304">
                  <c:v>42273.145833333336</c:v>
                </c:pt>
                <c:pt idx="4305">
                  <c:v>42273.166666666664</c:v>
                </c:pt>
                <c:pt idx="4306">
                  <c:v>42273.1875</c:v>
                </c:pt>
                <c:pt idx="4307">
                  <c:v>42273.208333333336</c:v>
                </c:pt>
                <c:pt idx="4308">
                  <c:v>42273.229166666664</c:v>
                </c:pt>
                <c:pt idx="4309">
                  <c:v>42273.25</c:v>
                </c:pt>
                <c:pt idx="4310">
                  <c:v>42273.270833333336</c:v>
                </c:pt>
                <c:pt idx="4311">
                  <c:v>42273.291666666664</c:v>
                </c:pt>
                <c:pt idx="4312">
                  <c:v>42273.3125</c:v>
                </c:pt>
                <c:pt idx="4313">
                  <c:v>42273.333333333336</c:v>
                </c:pt>
                <c:pt idx="4314">
                  <c:v>42273.354166666664</c:v>
                </c:pt>
                <c:pt idx="4315">
                  <c:v>42273.375</c:v>
                </c:pt>
                <c:pt idx="4316">
                  <c:v>42273.395833333336</c:v>
                </c:pt>
                <c:pt idx="4317">
                  <c:v>42273.416666666664</c:v>
                </c:pt>
                <c:pt idx="4318">
                  <c:v>42273.4375</c:v>
                </c:pt>
                <c:pt idx="4319">
                  <c:v>42273.458333333336</c:v>
                </c:pt>
                <c:pt idx="4320">
                  <c:v>42273.479166666664</c:v>
                </c:pt>
                <c:pt idx="4321">
                  <c:v>42273.5</c:v>
                </c:pt>
                <c:pt idx="4322">
                  <c:v>42273.520833333336</c:v>
                </c:pt>
                <c:pt idx="4323">
                  <c:v>42273.541666666664</c:v>
                </c:pt>
                <c:pt idx="4324">
                  <c:v>42273.5625</c:v>
                </c:pt>
                <c:pt idx="4325">
                  <c:v>42273.583333333336</c:v>
                </c:pt>
                <c:pt idx="4326">
                  <c:v>42273.604166666664</c:v>
                </c:pt>
                <c:pt idx="4327">
                  <c:v>42273.625</c:v>
                </c:pt>
                <c:pt idx="4328">
                  <c:v>42273.645833333336</c:v>
                </c:pt>
                <c:pt idx="4329">
                  <c:v>42273.666666666664</c:v>
                </c:pt>
                <c:pt idx="4330">
                  <c:v>42273.6875</c:v>
                </c:pt>
                <c:pt idx="4331">
                  <c:v>42273.708333333336</c:v>
                </c:pt>
                <c:pt idx="4332">
                  <c:v>42273.729166666664</c:v>
                </c:pt>
                <c:pt idx="4333">
                  <c:v>42273.75</c:v>
                </c:pt>
                <c:pt idx="4334">
                  <c:v>42273.770833333336</c:v>
                </c:pt>
                <c:pt idx="4335">
                  <c:v>42273.791666666664</c:v>
                </c:pt>
                <c:pt idx="4336">
                  <c:v>42273.8125</c:v>
                </c:pt>
                <c:pt idx="4337">
                  <c:v>42273.833333333336</c:v>
                </c:pt>
                <c:pt idx="4338">
                  <c:v>42273.854166666664</c:v>
                </c:pt>
                <c:pt idx="4339">
                  <c:v>42273.875</c:v>
                </c:pt>
                <c:pt idx="4340">
                  <c:v>42273.895833333336</c:v>
                </c:pt>
                <c:pt idx="4341">
                  <c:v>42273.916666666664</c:v>
                </c:pt>
                <c:pt idx="4342">
                  <c:v>42273.9375</c:v>
                </c:pt>
                <c:pt idx="4343">
                  <c:v>42273.958333333336</c:v>
                </c:pt>
                <c:pt idx="4344">
                  <c:v>42273.979166666664</c:v>
                </c:pt>
                <c:pt idx="4345">
                  <c:v>42274</c:v>
                </c:pt>
                <c:pt idx="4346">
                  <c:v>42274.020833333336</c:v>
                </c:pt>
                <c:pt idx="4347">
                  <c:v>42274.041666666664</c:v>
                </c:pt>
                <c:pt idx="4348">
                  <c:v>42274.0625</c:v>
                </c:pt>
                <c:pt idx="4349">
                  <c:v>42274.083333333336</c:v>
                </c:pt>
                <c:pt idx="4350">
                  <c:v>42274.104166666664</c:v>
                </c:pt>
                <c:pt idx="4351">
                  <c:v>42274.125</c:v>
                </c:pt>
                <c:pt idx="4352">
                  <c:v>42274.145833333336</c:v>
                </c:pt>
                <c:pt idx="4353">
                  <c:v>42274.166666666664</c:v>
                </c:pt>
                <c:pt idx="4354">
                  <c:v>42274.1875</c:v>
                </c:pt>
                <c:pt idx="4355">
                  <c:v>42274.208333333336</c:v>
                </c:pt>
                <c:pt idx="4356">
                  <c:v>42274.229166666664</c:v>
                </c:pt>
                <c:pt idx="4357">
                  <c:v>42274.25</c:v>
                </c:pt>
                <c:pt idx="4358">
                  <c:v>42274.270833333336</c:v>
                </c:pt>
                <c:pt idx="4359">
                  <c:v>42274.291666666664</c:v>
                </c:pt>
                <c:pt idx="4360">
                  <c:v>42274.3125</c:v>
                </c:pt>
                <c:pt idx="4361">
                  <c:v>42274.333333333336</c:v>
                </c:pt>
                <c:pt idx="4362">
                  <c:v>42274.354166666664</c:v>
                </c:pt>
                <c:pt idx="4363">
                  <c:v>42274.375</c:v>
                </c:pt>
                <c:pt idx="4364">
                  <c:v>42274.395833333336</c:v>
                </c:pt>
                <c:pt idx="4365">
                  <c:v>42274.416666666664</c:v>
                </c:pt>
                <c:pt idx="4366">
                  <c:v>42274.4375</c:v>
                </c:pt>
                <c:pt idx="4367">
                  <c:v>42274.458333333336</c:v>
                </c:pt>
                <c:pt idx="4368">
                  <c:v>42274.479166666664</c:v>
                </c:pt>
                <c:pt idx="4369">
                  <c:v>42274.5</c:v>
                </c:pt>
                <c:pt idx="4370">
                  <c:v>42274.520833333336</c:v>
                </c:pt>
                <c:pt idx="4371">
                  <c:v>42274.541666666664</c:v>
                </c:pt>
                <c:pt idx="4372">
                  <c:v>42274.5625</c:v>
                </c:pt>
                <c:pt idx="4373">
                  <c:v>42274.583333333336</c:v>
                </c:pt>
                <c:pt idx="4374">
                  <c:v>42274.604166666664</c:v>
                </c:pt>
                <c:pt idx="4375">
                  <c:v>42274.625</c:v>
                </c:pt>
                <c:pt idx="4376">
                  <c:v>42274.645833333336</c:v>
                </c:pt>
                <c:pt idx="4377">
                  <c:v>42274.666666666664</c:v>
                </c:pt>
                <c:pt idx="4378">
                  <c:v>42274.6875</c:v>
                </c:pt>
                <c:pt idx="4379">
                  <c:v>42274.708333333336</c:v>
                </c:pt>
                <c:pt idx="4380">
                  <c:v>42274.729166666664</c:v>
                </c:pt>
                <c:pt idx="4381">
                  <c:v>42274.75</c:v>
                </c:pt>
                <c:pt idx="4382">
                  <c:v>42274.770833333336</c:v>
                </c:pt>
                <c:pt idx="4383">
                  <c:v>42274.791666666664</c:v>
                </c:pt>
                <c:pt idx="4384">
                  <c:v>42274.8125</c:v>
                </c:pt>
                <c:pt idx="4385">
                  <c:v>42274.833333333336</c:v>
                </c:pt>
                <c:pt idx="4386">
                  <c:v>42274.854166666664</c:v>
                </c:pt>
                <c:pt idx="4387">
                  <c:v>42274.875</c:v>
                </c:pt>
                <c:pt idx="4388">
                  <c:v>42274.895833333336</c:v>
                </c:pt>
                <c:pt idx="4389">
                  <c:v>42274.916666666664</c:v>
                </c:pt>
                <c:pt idx="4390">
                  <c:v>42274.9375</c:v>
                </c:pt>
                <c:pt idx="4391">
                  <c:v>42274.958333333336</c:v>
                </c:pt>
                <c:pt idx="4392">
                  <c:v>42274.979166666664</c:v>
                </c:pt>
                <c:pt idx="4393">
                  <c:v>42275</c:v>
                </c:pt>
                <c:pt idx="4394">
                  <c:v>42275.020833333336</c:v>
                </c:pt>
                <c:pt idx="4395">
                  <c:v>42275.041666666664</c:v>
                </c:pt>
                <c:pt idx="4396">
                  <c:v>42275.0625</c:v>
                </c:pt>
                <c:pt idx="4397">
                  <c:v>42275.083333333336</c:v>
                </c:pt>
                <c:pt idx="4398">
                  <c:v>42275.104166666664</c:v>
                </c:pt>
                <c:pt idx="4399">
                  <c:v>42275.125</c:v>
                </c:pt>
                <c:pt idx="4400">
                  <c:v>42275.145833333336</c:v>
                </c:pt>
                <c:pt idx="4401">
                  <c:v>42275.166666666664</c:v>
                </c:pt>
                <c:pt idx="4402">
                  <c:v>42275.1875</c:v>
                </c:pt>
                <c:pt idx="4403">
                  <c:v>42275.208333333336</c:v>
                </c:pt>
                <c:pt idx="4404">
                  <c:v>42275.229166666664</c:v>
                </c:pt>
                <c:pt idx="4405">
                  <c:v>42275.25</c:v>
                </c:pt>
                <c:pt idx="4406">
                  <c:v>42275.270833333336</c:v>
                </c:pt>
                <c:pt idx="4407">
                  <c:v>42275.291666666664</c:v>
                </c:pt>
                <c:pt idx="4408">
                  <c:v>42275.3125</c:v>
                </c:pt>
                <c:pt idx="4409">
                  <c:v>42275.333333333336</c:v>
                </c:pt>
                <c:pt idx="4410">
                  <c:v>42275.354166666664</c:v>
                </c:pt>
                <c:pt idx="4411">
                  <c:v>42275.375</c:v>
                </c:pt>
                <c:pt idx="4412">
                  <c:v>42275.395833333336</c:v>
                </c:pt>
                <c:pt idx="4413">
                  <c:v>42275.416666666664</c:v>
                </c:pt>
                <c:pt idx="4414">
                  <c:v>42275.4375</c:v>
                </c:pt>
                <c:pt idx="4415">
                  <c:v>42275.458333333336</c:v>
                </c:pt>
                <c:pt idx="4416">
                  <c:v>42275.479166666664</c:v>
                </c:pt>
                <c:pt idx="4417">
                  <c:v>42275.5</c:v>
                </c:pt>
                <c:pt idx="4418">
                  <c:v>42275.520833333336</c:v>
                </c:pt>
                <c:pt idx="4419">
                  <c:v>42275.541666666664</c:v>
                </c:pt>
                <c:pt idx="4420">
                  <c:v>42275.5625</c:v>
                </c:pt>
                <c:pt idx="4421">
                  <c:v>42275.583333333336</c:v>
                </c:pt>
                <c:pt idx="4422">
                  <c:v>42275.604166666664</c:v>
                </c:pt>
                <c:pt idx="4423">
                  <c:v>42275.625</c:v>
                </c:pt>
                <c:pt idx="4424">
                  <c:v>42275.645833333336</c:v>
                </c:pt>
                <c:pt idx="4425">
                  <c:v>42275.666666666664</c:v>
                </c:pt>
                <c:pt idx="4426">
                  <c:v>42275.6875</c:v>
                </c:pt>
                <c:pt idx="4427">
                  <c:v>42275.708333333336</c:v>
                </c:pt>
                <c:pt idx="4428">
                  <c:v>42275.729166666664</c:v>
                </c:pt>
                <c:pt idx="4429">
                  <c:v>42275.75</c:v>
                </c:pt>
                <c:pt idx="4430">
                  <c:v>42275.770833333336</c:v>
                </c:pt>
                <c:pt idx="4431">
                  <c:v>42275.791666666664</c:v>
                </c:pt>
                <c:pt idx="4432">
                  <c:v>42275.8125</c:v>
                </c:pt>
                <c:pt idx="4433">
                  <c:v>42275.833333333336</c:v>
                </c:pt>
                <c:pt idx="4434">
                  <c:v>42275.854166666664</c:v>
                </c:pt>
                <c:pt idx="4435">
                  <c:v>42275.875</c:v>
                </c:pt>
                <c:pt idx="4436">
                  <c:v>42275.895833333336</c:v>
                </c:pt>
                <c:pt idx="4437">
                  <c:v>42275.916666666664</c:v>
                </c:pt>
                <c:pt idx="4438">
                  <c:v>42275.9375</c:v>
                </c:pt>
                <c:pt idx="4439">
                  <c:v>42275.958333333336</c:v>
                </c:pt>
                <c:pt idx="4440">
                  <c:v>42275.979166666664</c:v>
                </c:pt>
                <c:pt idx="4441">
                  <c:v>42276</c:v>
                </c:pt>
                <c:pt idx="4442">
                  <c:v>42276.020833333336</c:v>
                </c:pt>
                <c:pt idx="4443">
                  <c:v>42276.041666666664</c:v>
                </c:pt>
                <c:pt idx="4444">
                  <c:v>42276.0625</c:v>
                </c:pt>
                <c:pt idx="4445">
                  <c:v>42276.083333333336</c:v>
                </c:pt>
                <c:pt idx="4446">
                  <c:v>42276.104166666664</c:v>
                </c:pt>
                <c:pt idx="4447">
                  <c:v>42276.125</c:v>
                </c:pt>
                <c:pt idx="4448">
                  <c:v>42276.145833333336</c:v>
                </c:pt>
                <c:pt idx="4449">
                  <c:v>42276.166666666664</c:v>
                </c:pt>
                <c:pt idx="4450">
                  <c:v>42276.1875</c:v>
                </c:pt>
                <c:pt idx="4451">
                  <c:v>42276.208333333336</c:v>
                </c:pt>
                <c:pt idx="4452">
                  <c:v>42276.229166666664</c:v>
                </c:pt>
                <c:pt idx="4453">
                  <c:v>42276.25</c:v>
                </c:pt>
                <c:pt idx="4454">
                  <c:v>42276.270833333336</c:v>
                </c:pt>
                <c:pt idx="4455">
                  <c:v>42276.291666666664</c:v>
                </c:pt>
                <c:pt idx="4456">
                  <c:v>42276.3125</c:v>
                </c:pt>
                <c:pt idx="4457">
                  <c:v>42276.333333333336</c:v>
                </c:pt>
                <c:pt idx="4458">
                  <c:v>42276.354166666664</c:v>
                </c:pt>
                <c:pt idx="4459">
                  <c:v>42276.375</c:v>
                </c:pt>
                <c:pt idx="4460">
                  <c:v>42276.395833333336</c:v>
                </c:pt>
                <c:pt idx="4461">
                  <c:v>42276.416666666664</c:v>
                </c:pt>
                <c:pt idx="4462">
                  <c:v>42276.4375</c:v>
                </c:pt>
                <c:pt idx="4463">
                  <c:v>42276.458333333336</c:v>
                </c:pt>
                <c:pt idx="4464">
                  <c:v>42276.479166666664</c:v>
                </c:pt>
                <c:pt idx="4465">
                  <c:v>42276.5</c:v>
                </c:pt>
                <c:pt idx="4466">
                  <c:v>42276.520833333336</c:v>
                </c:pt>
                <c:pt idx="4467">
                  <c:v>42276.541666666664</c:v>
                </c:pt>
                <c:pt idx="4468">
                  <c:v>42276.5625</c:v>
                </c:pt>
                <c:pt idx="4469">
                  <c:v>42276.583333333336</c:v>
                </c:pt>
                <c:pt idx="4470">
                  <c:v>42276.604166666664</c:v>
                </c:pt>
                <c:pt idx="4471">
                  <c:v>42276.625</c:v>
                </c:pt>
                <c:pt idx="4472">
                  <c:v>42276.645833333336</c:v>
                </c:pt>
                <c:pt idx="4473">
                  <c:v>42276.666666666664</c:v>
                </c:pt>
                <c:pt idx="4474">
                  <c:v>42276.6875</c:v>
                </c:pt>
                <c:pt idx="4475">
                  <c:v>42276.708333333336</c:v>
                </c:pt>
                <c:pt idx="4476">
                  <c:v>42276.729166666664</c:v>
                </c:pt>
                <c:pt idx="4477">
                  <c:v>42276.75</c:v>
                </c:pt>
                <c:pt idx="4478">
                  <c:v>42276.770833333336</c:v>
                </c:pt>
                <c:pt idx="4479">
                  <c:v>42276.791666666664</c:v>
                </c:pt>
                <c:pt idx="4480">
                  <c:v>42276.8125</c:v>
                </c:pt>
                <c:pt idx="4481">
                  <c:v>42276.833333333336</c:v>
                </c:pt>
                <c:pt idx="4482">
                  <c:v>42276.854166666664</c:v>
                </c:pt>
                <c:pt idx="4483">
                  <c:v>42276.875</c:v>
                </c:pt>
                <c:pt idx="4484">
                  <c:v>42276.895833333336</c:v>
                </c:pt>
                <c:pt idx="4485">
                  <c:v>42276.916666666664</c:v>
                </c:pt>
                <c:pt idx="4486">
                  <c:v>42276.9375</c:v>
                </c:pt>
                <c:pt idx="4487">
                  <c:v>42276.958333333336</c:v>
                </c:pt>
                <c:pt idx="4488">
                  <c:v>42276.979166666664</c:v>
                </c:pt>
                <c:pt idx="4489">
                  <c:v>42277</c:v>
                </c:pt>
                <c:pt idx="4490">
                  <c:v>42277.020833333336</c:v>
                </c:pt>
                <c:pt idx="4491">
                  <c:v>42277.041666666664</c:v>
                </c:pt>
                <c:pt idx="4492">
                  <c:v>42277.0625</c:v>
                </c:pt>
                <c:pt idx="4493">
                  <c:v>42277.083333333336</c:v>
                </c:pt>
                <c:pt idx="4494">
                  <c:v>42277.104166666664</c:v>
                </c:pt>
                <c:pt idx="4495">
                  <c:v>42277.125</c:v>
                </c:pt>
                <c:pt idx="4496">
                  <c:v>42277.145833333336</c:v>
                </c:pt>
                <c:pt idx="4497">
                  <c:v>42277.166666666664</c:v>
                </c:pt>
                <c:pt idx="4498">
                  <c:v>42277.1875</c:v>
                </c:pt>
                <c:pt idx="4499">
                  <c:v>42277.208333333336</c:v>
                </c:pt>
                <c:pt idx="4500">
                  <c:v>42277.229166666664</c:v>
                </c:pt>
                <c:pt idx="4501">
                  <c:v>42277.25</c:v>
                </c:pt>
                <c:pt idx="4502">
                  <c:v>42277.270833333336</c:v>
                </c:pt>
                <c:pt idx="4503">
                  <c:v>42277.291666666664</c:v>
                </c:pt>
                <c:pt idx="4504">
                  <c:v>42277.3125</c:v>
                </c:pt>
                <c:pt idx="4505">
                  <c:v>42277.333333333336</c:v>
                </c:pt>
                <c:pt idx="4506">
                  <c:v>42277.354166666664</c:v>
                </c:pt>
                <c:pt idx="4507">
                  <c:v>42277.375</c:v>
                </c:pt>
                <c:pt idx="4508">
                  <c:v>42277.395833333336</c:v>
                </c:pt>
                <c:pt idx="4509">
                  <c:v>42277.416666666664</c:v>
                </c:pt>
                <c:pt idx="4510">
                  <c:v>42277.4375</c:v>
                </c:pt>
                <c:pt idx="4511">
                  <c:v>42277.458333333336</c:v>
                </c:pt>
                <c:pt idx="4512">
                  <c:v>42277.479166666664</c:v>
                </c:pt>
                <c:pt idx="4513">
                  <c:v>42277.5</c:v>
                </c:pt>
                <c:pt idx="4514">
                  <c:v>42277.520833333336</c:v>
                </c:pt>
                <c:pt idx="4515">
                  <c:v>42277.541666666664</c:v>
                </c:pt>
                <c:pt idx="4516">
                  <c:v>42277.5625</c:v>
                </c:pt>
                <c:pt idx="4517">
                  <c:v>42277.583333333336</c:v>
                </c:pt>
                <c:pt idx="4518">
                  <c:v>42277.604166666664</c:v>
                </c:pt>
                <c:pt idx="4519">
                  <c:v>42277.625</c:v>
                </c:pt>
                <c:pt idx="4520">
                  <c:v>42277.645833333336</c:v>
                </c:pt>
                <c:pt idx="4521">
                  <c:v>42277.666666666664</c:v>
                </c:pt>
              </c:numCache>
            </c:numRef>
          </c:xVal>
          <c:yVal>
            <c:numRef>
              <c:f>'Hangman Mouth'!$C$1:$C$4522</c:f>
              <c:numCache>
                <c:formatCode>General</c:formatCode>
                <c:ptCount val="4522"/>
                <c:pt idx="0">
                  <c:v>22.717222222222226</c:v>
                </c:pt>
                <c:pt idx="1">
                  <c:v>22.907777777777774</c:v>
                </c:pt>
                <c:pt idx="2">
                  <c:v>23.099999999999998</c:v>
                </c:pt>
                <c:pt idx="3">
                  <c:v>22.812222222222221</c:v>
                </c:pt>
                <c:pt idx="4">
                  <c:v>23.677222222222223</c:v>
                </c:pt>
                <c:pt idx="5">
                  <c:v>24.544999999999998</c:v>
                </c:pt>
                <c:pt idx="6">
                  <c:v>25.222222222222225</c:v>
                </c:pt>
                <c:pt idx="7">
                  <c:v>25.707777777777778</c:v>
                </c:pt>
                <c:pt idx="8">
                  <c:v>25.999999999999996</c:v>
                </c:pt>
                <c:pt idx="9">
                  <c:v>25.999999999999996</c:v>
                </c:pt>
                <c:pt idx="10">
                  <c:v>25.61</c:v>
                </c:pt>
                <c:pt idx="11">
                  <c:v>24.931111111111115</c:v>
                </c:pt>
                <c:pt idx="12">
                  <c:v>24.351111111111106</c:v>
                </c:pt>
                <c:pt idx="13">
                  <c:v>23.868888888888886</c:v>
                </c:pt>
                <c:pt idx="14">
                  <c:v>23.483888888888888</c:v>
                </c:pt>
                <c:pt idx="15">
                  <c:v>23.099999999999998</c:v>
                </c:pt>
                <c:pt idx="16">
                  <c:v>22.621111111111112</c:v>
                </c:pt>
                <c:pt idx="17">
                  <c:v>22.237777777777779</c:v>
                </c:pt>
                <c:pt idx="18">
                  <c:v>21.855</c:v>
                </c:pt>
                <c:pt idx="19">
                  <c:v>21.37777777777778</c:v>
                </c:pt>
                <c:pt idx="20">
                  <c:v>20.996111111111116</c:v>
                </c:pt>
                <c:pt idx="21">
                  <c:v>20.614999999999998</c:v>
                </c:pt>
                <c:pt idx="22">
                  <c:v>20.328888888888887</c:v>
                </c:pt>
                <c:pt idx="23">
                  <c:v>20.233888888888892</c:v>
                </c:pt>
                <c:pt idx="24">
                  <c:v>20.233888888888892</c:v>
                </c:pt>
                <c:pt idx="25">
                  <c:v>20.710000000000004</c:v>
                </c:pt>
                <c:pt idx="26">
                  <c:v>21.472777777777775</c:v>
                </c:pt>
                <c:pt idx="27">
                  <c:v>22.332777777777775</c:v>
                </c:pt>
                <c:pt idx="28">
                  <c:v>23.196111111111112</c:v>
                </c:pt>
                <c:pt idx="29">
                  <c:v>23.966111111111108</c:v>
                </c:pt>
                <c:pt idx="30">
                  <c:v>24.737777777777779</c:v>
                </c:pt>
                <c:pt idx="31">
                  <c:v>25.222222222222225</c:v>
                </c:pt>
                <c:pt idx="32">
                  <c:v>25.416111111111107</c:v>
                </c:pt>
                <c:pt idx="33">
                  <c:v>25.318888888888885</c:v>
                </c:pt>
                <c:pt idx="34">
                  <c:v>25.027777777777775</c:v>
                </c:pt>
                <c:pt idx="35">
                  <c:v>24.351111111111106</c:v>
                </c:pt>
                <c:pt idx="36">
                  <c:v>23.677222222222223</c:v>
                </c:pt>
                <c:pt idx="37">
                  <c:v>23.196111111111112</c:v>
                </c:pt>
                <c:pt idx="38">
                  <c:v>22.812222222222221</c:v>
                </c:pt>
                <c:pt idx="39">
                  <c:v>22.428888888888888</c:v>
                </c:pt>
                <c:pt idx="40">
                  <c:v>22.046111111111113</c:v>
                </c:pt>
                <c:pt idx="41">
                  <c:v>21.472777777777775</c:v>
                </c:pt>
                <c:pt idx="42">
                  <c:v>20.996111111111116</c:v>
                </c:pt>
                <c:pt idx="43">
                  <c:v>20.518888888888888</c:v>
                </c:pt>
                <c:pt idx="44">
                  <c:v>20.042777777777776</c:v>
                </c:pt>
                <c:pt idx="45">
                  <c:v>19.662222222222219</c:v>
                </c:pt>
                <c:pt idx="46">
                  <c:v>19.28222222222222</c:v>
                </c:pt>
                <c:pt idx="47">
                  <c:v>19.187222222222225</c:v>
                </c:pt>
                <c:pt idx="48">
                  <c:v>19.187222222222225</c:v>
                </c:pt>
                <c:pt idx="49">
                  <c:v>19.567222222222224</c:v>
                </c:pt>
                <c:pt idx="50">
                  <c:v>20.233888888888892</c:v>
                </c:pt>
                <c:pt idx="51">
                  <c:v>21.187222222222221</c:v>
                </c:pt>
                <c:pt idx="52">
                  <c:v>21.951111111111111</c:v>
                </c:pt>
                <c:pt idx="53">
                  <c:v>22.717222222222226</c:v>
                </c:pt>
                <c:pt idx="54">
                  <c:v>23.387777777777778</c:v>
                </c:pt>
                <c:pt idx="55">
                  <c:v>23.772777777777776</c:v>
                </c:pt>
                <c:pt idx="56">
                  <c:v>23.868888888888886</c:v>
                </c:pt>
                <c:pt idx="57">
                  <c:v>23.677222222222223</c:v>
                </c:pt>
                <c:pt idx="58">
                  <c:v>23.196111111111112</c:v>
                </c:pt>
                <c:pt idx="59">
                  <c:v>22.428888888888888</c:v>
                </c:pt>
                <c:pt idx="60">
                  <c:v>21.663888888888891</c:v>
                </c:pt>
                <c:pt idx="61">
                  <c:v>21.187222222222221</c:v>
                </c:pt>
                <c:pt idx="62">
                  <c:v>20.614999999999998</c:v>
                </c:pt>
                <c:pt idx="63">
                  <c:v>20.137777777777782</c:v>
                </c:pt>
                <c:pt idx="64">
                  <c:v>19.662222222222219</c:v>
                </c:pt>
                <c:pt idx="65">
                  <c:v>19.187222222222225</c:v>
                </c:pt>
                <c:pt idx="66">
                  <c:v>18.711111111111116</c:v>
                </c:pt>
                <c:pt idx="67">
                  <c:v>18.236111111111111</c:v>
                </c:pt>
                <c:pt idx="68">
                  <c:v>17.760000000000002</c:v>
                </c:pt>
                <c:pt idx="69">
                  <c:v>17.283888888888885</c:v>
                </c:pt>
                <c:pt idx="70">
                  <c:v>16.902777777777775</c:v>
                </c:pt>
                <c:pt idx="71">
                  <c:v>16.902777777777775</c:v>
                </c:pt>
                <c:pt idx="72">
                  <c:v>16.902777777777775</c:v>
                </c:pt>
                <c:pt idx="73">
                  <c:v>17.283888888888885</c:v>
                </c:pt>
                <c:pt idx="74">
                  <c:v>18.14</c:v>
                </c:pt>
                <c:pt idx="75">
                  <c:v>19.092222222222222</c:v>
                </c:pt>
                <c:pt idx="76">
                  <c:v>20.042777777777776</c:v>
                </c:pt>
                <c:pt idx="77">
                  <c:v>20.90111111111111</c:v>
                </c:pt>
                <c:pt idx="78">
                  <c:v>21.663888888888891</c:v>
                </c:pt>
                <c:pt idx="79">
                  <c:v>22.14222222222222</c:v>
                </c:pt>
                <c:pt idx="80">
                  <c:v>22.428888888888888</c:v>
                </c:pt>
                <c:pt idx="81">
                  <c:v>22.332777777777775</c:v>
                </c:pt>
                <c:pt idx="82">
                  <c:v>22.237777777777779</c:v>
                </c:pt>
                <c:pt idx="83">
                  <c:v>21.76</c:v>
                </c:pt>
                <c:pt idx="84">
                  <c:v>21.282222222222227</c:v>
                </c:pt>
                <c:pt idx="85">
                  <c:v>20.710000000000004</c:v>
                </c:pt>
                <c:pt idx="86">
                  <c:v>20.233888888888892</c:v>
                </c:pt>
                <c:pt idx="87">
                  <c:v>19.852777777777778</c:v>
                </c:pt>
                <c:pt idx="88">
                  <c:v>19.377222222222226</c:v>
                </c:pt>
                <c:pt idx="89">
                  <c:v>18.806111111111111</c:v>
                </c:pt>
                <c:pt idx="90">
                  <c:v>18.426111111111112</c:v>
                </c:pt>
                <c:pt idx="91">
                  <c:v>17.95</c:v>
                </c:pt>
                <c:pt idx="92">
                  <c:v>17.474999999999998</c:v>
                </c:pt>
                <c:pt idx="93">
                  <c:v>17.093888888888888</c:v>
                </c:pt>
                <c:pt idx="94">
                  <c:v>16.807777777777776</c:v>
                </c:pt>
                <c:pt idx="95">
                  <c:v>16.712777777777777</c:v>
                </c:pt>
                <c:pt idx="96">
                  <c:v>16.807777777777776</c:v>
                </c:pt>
                <c:pt idx="97">
                  <c:v>17.283888888888885</c:v>
                </c:pt>
                <c:pt idx="98">
                  <c:v>18.14</c:v>
                </c:pt>
                <c:pt idx="99">
                  <c:v>19.28222222222222</c:v>
                </c:pt>
                <c:pt idx="100">
                  <c:v>20.233888888888892</c:v>
                </c:pt>
                <c:pt idx="101">
                  <c:v>21.282222222222227</c:v>
                </c:pt>
                <c:pt idx="102">
                  <c:v>22.14222222222222</c:v>
                </c:pt>
                <c:pt idx="103">
                  <c:v>22.717222222222226</c:v>
                </c:pt>
                <c:pt idx="104">
                  <c:v>23.003888888888888</c:v>
                </c:pt>
                <c:pt idx="105">
                  <c:v>23.003888888888888</c:v>
                </c:pt>
                <c:pt idx="106">
                  <c:v>22.812222222222221</c:v>
                </c:pt>
                <c:pt idx="107">
                  <c:v>22.428888888888888</c:v>
                </c:pt>
                <c:pt idx="108">
                  <c:v>21.76</c:v>
                </c:pt>
                <c:pt idx="109">
                  <c:v>21.187222222222221</c:v>
                </c:pt>
                <c:pt idx="110">
                  <c:v>20.614999999999998</c:v>
                </c:pt>
                <c:pt idx="111">
                  <c:v>20.233888888888892</c:v>
                </c:pt>
                <c:pt idx="112">
                  <c:v>19.852777777777778</c:v>
                </c:pt>
                <c:pt idx="113">
                  <c:v>19.377222222222226</c:v>
                </c:pt>
                <c:pt idx="114">
                  <c:v>18.996111111111109</c:v>
                </c:pt>
                <c:pt idx="115">
                  <c:v>18.521111111111107</c:v>
                </c:pt>
                <c:pt idx="116">
                  <c:v>18.14</c:v>
                </c:pt>
                <c:pt idx="117">
                  <c:v>17.760000000000002</c:v>
                </c:pt>
                <c:pt idx="118">
                  <c:v>17.569999999999997</c:v>
                </c:pt>
                <c:pt idx="119">
                  <c:v>17.569999999999997</c:v>
                </c:pt>
                <c:pt idx="120">
                  <c:v>17.664999999999999</c:v>
                </c:pt>
                <c:pt idx="121">
                  <c:v>18.044999999999998</c:v>
                </c:pt>
                <c:pt idx="122">
                  <c:v>18.901111111111113</c:v>
                </c:pt>
                <c:pt idx="123">
                  <c:v>20.042777777777776</c:v>
                </c:pt>
                <c:pt idx="124">
                  <c:v>20.90111111111111</c:v>
                </c:pt>
                <c:pt idx="125">
                  <c:v>21.76</c:v>
                </c:pt>
                <c:pt idx="126">
                  <c:v>22.525000000000002</c:v>
                </c:pt>
                <c:pt idx="127">
                  <c:v>23.003888888888888</c:v>
                </c:pt>
                <c:pt idx="128">
                  <c:v>23.292222222222222</c:v>
                </c:pt>
                <c:pt idx="129">
                  <c:v>23.387777777777778</c:v>
                </c:pt>
                <c:pt idx="130">
                  <c:v>23.292222222222222</c:v>
                </c:pt>
                <c:pt idx="131">
                  <c:v>22.907777777777774</c:v>
                </c:pt>
                <c:pt idx="132">
                  <c:v>22.525000000000002</c:v>
                </c:pt>
                <c:pt idx="133">
                  <c:v>21.951111111111111</c:v>
                </c:pt>
                <c:pt idx="134">
                  <c:v>21.37777777777778</c:v>
                </c:pt>
                <c:pt idx="135">
                  <c:v>20.90111111111111</c:v>
                </c:pt>
                <c:pt idx="136">
                  <c:v>20.518888888888888</c:v>
                </c:pt>
                <c:pt idx="137">
                  <c:v>20.042777777777776</c:v>
                </c:pt>
                <c:pt idx="138">
                  <c:v>19.567222222222224</c:v>
                </c:pt>
                <c:pt idx="139">
                  <c:v>19.092222222222222</c:v>
                </c:pt>
                <c:pt idx="140">
                  <c:v>18.61611111111111</c:v>
                </c:pt>
                <c:pt idx="141">
                  <c:v>18.236111111111111</c:v>
                </c:pt>
                <c:pt idx="142">
                  <c:v>17.854999999999997</c:v>
                </c:pt>
                <c:pt idx="143">
                  <c:v>17.760000000000002</c:v>
                </c:pt>
                <c:pt idx="144">
                  <c:v>17.854999999999997</c:v>
                </c:pt>
                <c:pt idx="145">
                  <c:v>18.14</c:v>
                </c:pt>
                <c:pt idx="146">
                  <c:v>18.901111111111113</c:v>
                </c:pt>
                <c:pt idx="147">
                  <c:v>20.042777777777776</c:v>
                </c:pt>
                <c:pt idx="148">
                  <c:v>20.996111111111116</c:v>
                </c:pt>
                <c:pt idx="149">
                  <c:v>21.855</c:v>
                </c:pt>
                <c:pt idx="150">
                  <c:v>22.621111111111112</c:v>
                </c:pt>
                <c:pt idx="151">
                  <c:v>23.196111111111112</c:v>
                </c:pt>
                <c:pt idx="152">
                  <c:v>23.387777777777778</c:v>
                </c:pt>
                <c:pt idx="153">
                  <c:v>23.58111111111111</c:v>
                </c:pt>
                <c:pt idx="154">
                  <c:v>23.387777777777778</c:v>
                </c:pt>
                <c:pt idx="155">
                  <c:v>23.196111111111112</c:v>
                </c:pt>
                <c:pt idx="156">
                  <c:v>22.812222222222221</c:v>
                </c:pt>
                <c:pt idx="157">
                  <c:v>22.428888888888888</c:v>
                </c:pt>
                <c:pt idx="158">
                  <c:v>22.046111111111113</c:v>
                </c:pt>
                <c:pt idx="159">
                  <c:v>21.663888888888891</c:v>
                </c:pt>
                <c:pt idx="160">
                  <c:v>21.282222222222227</c:v>
                </c:pt>
                <c:pt idx="161">
                  <c:v>20.90111111111111</c:v>
                </c:pt>
                <c:pt idx="162">
                  <c:v>20.518888888888888</c:v>
                </c:pt>
                <c:pt idx="163">
                  <c:v>20.137777777777782</c:v>
                </c:pt>
                <c:pt idx="164">
                  <c:v>19.757777777777772</c:v>
                </c:pt>
                <c:pt idx="165">
                  <c:v>19.472222222222221</c:v>
                </c:pt>
                <c:pt idx="166">
                  <c:v>19.28222222222222</c:v>
                </c:pt>
                <c:pt idx="167">
                  <c:v>19.187222222222225</c:v>
                </c:pt>
                <c:pt idx="168">
                  <c:v>19.28222222222222</c:v>
                </c:pt>
                <c:pt idx="169">
                  <c:v>19.567222222222224</c:v>
                </c:pt>
                <c:pt idx="170">
                  <c:v>20.328888888888887</c:v>
                </c:pt>
                <c:pt idx="171">
                  <c:v>21.37777777777778</c:v>
                </c:pt>
                <c:pt idx="172">
                  <c:v>22.237777777777779</c:v>
                </c:pt>
                <c:pt idx="173">
                  <c:v>23.099999999999998</c:v>
                </c:pt>
                <c:pt idx="174">
                  <c:v>23.966111111111108</c:v>
                </c:pt>
                <c:pt idx="175">
                  <c:v>24.544999999999998</c:v>
                </c:pt>
                <c:pt idx="176">
                  <c:v>24.931111111111115</c:v>
                </c:pt>
                <c:pt idx="177">
                  <c:v>24.931111111111115</c:v>
                </c:pt>
                <c:pt idx="178">
                  <c:v>24.835000000000001</c:v>
                </c:pt>
                <c:pt idx="179">
                  <c:v>24.447777777777777</c:v>
                </c:pt>
                <c:pt idx="180">
                  <c:v>23.772777777777776</c:v>
                </c:pt>
                <c:pt idx="181">
                  <c:v>23.099999999999998</c:v>
                </c:pt>
                <c:pt idx="182">
                  <c:v>22.428888888888888</c:v>
                </c:pt>
                <c:pt idx="183">
                  <c:v>21.951111111111111</c:v>
                </c:pt>
                <c:pt idx="184">
                  <c:v>21.568888888888889</c:v>
                </c:pt>
                <c:pt idx="185">
                  <c:v>21.091111111111111</c:v>
                </c:pt>
                <c:pt idx="186">
                  <c:v>20.710000000000004</c:v>
                </c:pt>
                <c:pt idx="187">
                  <c:v>20.328888888888887</c:v>
                </c:pt>
                <c:pt idx="188">
                  <c:v>19.94777777777778</c:v>
                </c:pt>
                <c:pt idx="189">
                  <c:v>19.567222222222224</c:v>
                </c:pt>
                <c:pt idx="190">
                  <c:v>19.377222222222226</c:v>
                </c:pt>
                <c:pt idx="191">
                  <c:v>19.377222222222226</c:v>
                </c:pt>
                <c:pt idx="192">
                  <c:v>19.377222222222226</c:v>
                </c:pt>
                <c:pt idx="193">
                  <c:v>19.567222222222224</c:v>
                </c:pt>
                <c:pt idx="194">
                  <c:v>20.042777777777776</c:v>
                </c:pt>
                <c:pt idx="195">
                  <c:v>21.091111111111111</c:v>
                </c:pt>
                <c:pt idx="196">
                  <c:v>21.951111111111111</c:v>
                </c:pt>
                <c:pt idx="197">
                  <c:v>22.717222222222226</c:v>
                </c:pt>
                <c:pt idx="198">
                  <c:v>23.58111111111111</c:v>
                </c:pt>
                <c:pt idx="199">
                  <c:v>24.255000000000003</c:v>
                </c:pt>
                <c:pt idx="200">
                  <c:v>24.641111111111108</c:v>
                </c:pt>
                <c:pt idx="201">
                  <c:v>24.641111111111108</c:v>
                </c:pt>
                <c:pt idx="202">
                  <c:v>24.447777777777777</c:v>
                </c:pt>
                <c:pt idx="203">
                  <c:v>24.157777777777774</c:v>
                </c:pt>
                <c:pt idx="204">
                  <c:v>23.58111111111111</c:v>
                </c:pt>
                <c:pt idx="205">
                  <c:v>23.099999999999998</c:v>
                </c:pt>
                <c:pt idx="206">
                  <c:v>22.525000000000002</c:v>
                </c:pt>
                <c:pt idx="207">
                  <c:v>22.046111111111113</c:v>
                </c:pt>
                <c:pt idx="208">
                  <c:v>21.663888888888891</c:v>
                </c:pt>
                <c:pt idx="209">
                  <c:v>21.187222222222221</c:v>
                </c:pt>
                <c:pt idx="210">
                  <c:v>20.710000000000004</c:v>
                </c:pt>
                <c:pt idx="211">
                  <c:v>20.137777777777782</c:v>
                </c:pt>
                <c:pt idx="212">
                  <c:v>19.662222222222219</c:v>
                </c:pt>
                <c:pt idx="213">
                  <c:v>19.187222222222225</c:v>
                </c:pt>
                <c:pt idx="214">
                  <c:v>18.806111111111111</c:v>
                </c:pt>
                <c:pt idx="215">
                  <c:v>18.61611111111111</c:v>
                </c:pt>
                <c:pt idx="216">
                  <c:v>18.61611111111111</c:v>
                </c:pt>
                <c:pt idx="217">
                  <c:v>18.806111111111111</c:v>
                </c:pt>
                <c:pt idx="218">
                  <c:v>19.472222222222221</c:v>
                </c:pt>
                <c:pt idx="219">
                  <c:v>20.518888888888888</c:v>
                </c:pt>
                <c:pt idx="220">
                  <c:v>21.282222222222227</c:v>
                </c:pt>
                <c:pt idx="221">
                  <c:v>22.046111111111113</c:v>
                </c:pt>
                <c:pt idx="222">
                  <c:v>22.812222222222221</c:v>
                </c:pt>
                <c:pt idx="223">
                  <c:v>23.292222222222222</c:v>
                </c:pt>
                <c:pt idx="224">
                  <c:v>23.677222222222223</c:v>
                </c:pt>
                <c:pt idx="225">
                  <c:v>23.772777777777776</c:v>
                </c:pt>
                <c:pt idx="226">
                  <c:v>23.58111111111111</c:v>
                </c:pt>
                <c:pt idx="227">
                  <c:v>23.196111111111112</c:v>
                </c:pt>
                <c:pt idx="228">
                  <c:v>22.621111111111112</c:v>
                </c:pt>
                <c:pt idx="229">
                  <c:v>22.046111111111113</c:v>
                </c:pt>
                <c:pt idx="230">
                  <c:v>21.472777777777775</c:v>
                </c:pt>
                <c:pt idx="231">
                  <c:v>20.996111111111116</c:v>
                </c:pt>
                <c:pt idx="232">
                  <c:v>20.518888888888888</c:v>
                </c:pt>
                <c:pt idx="233">
                  <c:v>20.042777777777776</c:v>
                </c:pt>
                <c:pt idx="234">
                  <c:v>19.567222222222224</c:v>
                </c:pt>
                <c:pt idx="235">
                  <c:v>19.092222222222222</c:v>
                </c:pt>
                <c:pt idx="236">
                  <c:v>18.61611111111111</c:v>
                </c:pt>
                <c:pt idx="237">
                  <c:v>18.14</c:v>
                </c:pt>
                <c:pt idx="238">
                  <c:v>17.664999999999999</c:v>
                </c:pt>
                <c:pt idx="239">
                  <c:v>17.474999999999998</c:v>
                </c:pt>
                <c:pt idx="240">
                  <c:v>17.474999999999998</c:v>
                </c:pt>
                <c:pt idx="241">
                  <c:v>17.664999999999999</c:v>
                </c:pt>
                <c:pt idx="242">
                  <c:v>18.14</c:v>
                </c:pt>
                <c:pt idx="243">
                  <c:v>19.28222222222222</c:v>
                </c:pt>
                <c:pt idx="244">
                  <c:v>20.137777777777782</c:v>
                </c:pt>
                <c:pt idx="245">
                  <c:v>20.90111111111111</c:v>
                </c:pt>
                <c:pt idx="246">
                  <c:v>21.76</c:v>
                </c:pt>
                <c:pt idx="247">
                  <c:v>22.525000000000002</c:v>
                </c:pt>
                <c:pt idx="248">
                  <c:v>23.099999999999998</c:v>
                </c:pt>
                <c:pt idx="249">
                  <c:v>23.292222222222222</c:v>
                </c:pt>
                <c:pt idx="250">
                  <c:v>23.196111111111112</c:v>
                </c:pt>
                <c:pt idx="251">
                  <c:v>22.907777777777774</c:v>
                </c:pt>
                <c:pt idx="252">
                  <c:v>22.428888888888888</c:v>
                </c:pt>
                <c:pt idx="253">
                  <c:v>21.76</c:v>
                </c:pt>
                <c:pt idx="254">
                  <c:v>21.091111111111111</c:v>
                </c:pt>
                <c:pt idx="255">
                  <c:v>20.614999999999998</c:v>
                </c:pt>
                <c:pt idx="256">
                  <c:v>20.137777777777782</c:v>
                </c:pt>
                <c:pt idx="257">
                  <c:v>19.757777777777772</c:v>
                </c:pt>
                <c:pt idx="258">
                  <c:v>19.28222222222222</c:v>
                </c:pt>
                <c:pt idx="259">
                  <c:v>18.901111111111113</c:v>
                </c:pt>
                <c:pt idx="260">
                  <c:v>18.426111111111112</c:v>
                </c:pt>
                <c:pt idx="261">
                  <c:v>18.044999999999998</c:v>
                </c:pt>
                <c:pt idx="262">
                  <c:v>17.760000000000002</c:v>
                </c:pt>
                <c:pt idx="263">
                  <c:v>17.569999999999997</c:v>
                </c:pt>
                <c:pt idx="264">
                  <c:v>17.569999999999997</c:v>
                </c:pt>
                <c:pt idx="265">
                  <c:v>17.664999999999999</c:v>
                </c:pt>
                <c:pt idx="266">
                  <c:v>18.236111111111111</c:v>
                </c:pt>
                <c:pt idx="267">
                  <c:v>18.996111111111109</c:v>
                </c:pt>
                <c:pt idx="268">
                  <c:v>19.852777777777778</c:v>
                </c:pt>
                <c:pt idx="269">
                  <c:v>20.518888888888888</c:v>
                </c:pt>
                <c:pt idx="270">
                  <c:v>21.37777777777778</c:v>
                </c:pt>
                <c:pt idx="271">
                  <c:v>21.855</c:v>
                </c:pt>
                <c:pt idx="272">
                  <c:v>22.14222222222222</c:v>
                </c:pt>
                <c:pt idx="273">
                  <c:v>22.428888888888888</c:v>
                </c:pt>
                <c:pt idx="274">
                  <c:v>22.428888888888888</c:v>
                </c:pt>
                <c:pt idx="275">
                  <c:v>22.237777777777779</c:v>
                </c:pt>
                <c:pt idx="276">
                  <c:v>21.76</c:v>
                </c:pt>
                <c:pt idx="277">
                  <c:v>21.282222222222227</c:v>
                </c:pt>
                <c:pt idx="278">
                  <c:v>20.710000000000004</c:v>
                </c:pt>
                <c:pt idx="279">
                  <c:v>20.233888888888892</c:v>
                </c:pt>
                <c:pt idx="280">
                  <c:v>19.852777777777778</c:v>
                </c:pt>
                <c:pt idx="281">
                  <c:v>19.472222222222221</c:v>
                </c:pt>
                <c:pt idx="282">
                  <c:v>19.092222222222222</c:v>
                </c:pt>
                <c:pt idx="283">
                  <c:v>18.711111111111116</c:v>
                </c:pt>
                <c:pt idx="284">
                  <c:v>18.236111111111111</c:v>
                </c:pt>
                <c:pt idx="285">
                  <c:v>17.854999999999997</c:v>
                </c:pt>
                <c:pt idx="286">
                  <c:v>17.474999999999998</c:v>
                </c:pt>
                <c:pt idx="287">
                  <c:v>17.378888888888888</c:v>
                </c:pt>
                <c:pt idx="288">
                  <c:v>17.474999999999998</c:v>
                </c:pt>
                <c:pt idx="289">
                  <c:v>17.664999999999999</c:v>
                </c:pt>
                <c:pt idx="290">
                  <c:v>18.33111111111111</c:v>
                </c:pt>
                <c:pt idx="291">
                  <c:v>19.28222222222222</c:v>
                </c:pt>
                <c:pt idx="292">
                  <c:v>20.137777777777782</c:v>
                </c:pt>
                <c:pt idx="293">
                  <c:v>20.805</c:v>
                </c:pt>
                <c:pt idx="294">
                  <c:v>21.472777777777775</c:v>
                </c:pt>
                <c:pt idx="295">
                  <c:v>22.046111111111113</c:v>
                </c:pt>
                <c:pt idx="296">
                  <c:v>22.525000000000002</c:v>
                </c:pt>
                <c:pt idx="297">
                  <c:v>22.717222222222226</c:v>
                </c:pt>
                <c:pt idx="298">
                  <c:v>22.717222222222226</c:v>
                </c:pt>
                <c:pt idx="299">
                  <c:v>22.525000000000002</c:v>
                </c:pt>
                <c:pt idx="300">
                  <c:v>22.237777777777779</c:v>
                </c:pt>
                <c:pt idx="301">
                  <c:v>21.951111111111111</c:v>
                </c:pt>
                <c:pt idx="302">
                  <c:v>21.568888888888889</c:v>
                </c:pt>
                <c:pt idx="303">
                  <c:v>21.187222222222221</c:v>
                </c:pt>
                <c:pt idx="304">
                  <c:v>20.710000000000004</c:v>
                </c:pt>
                <c:pt idx="305">
                  <c:v>20.328888888888887</c:v>
                </c:pt>
                <c:pt idx="306">
                  <c:v>19.94777777777778</c:v>
                </c:pt>
                <c:pt idx="307">
                  <c:v>19.567222222222224</c:v>
                </c:pt>
                <c:pt idx="308">
                  <c:v>19.092222222222222</c:v>
                </c:pt>
                <c:pt idx="309">
                  <c:v>18.711111111111116</c:v>
                </c:pt>
                <c:pt idx="310">
                  <c:v>18.33111111111111</c:v>
                </c:pt>
                <c:pt idx="311">
                  <c:v>18.14</c:v>
                </c:pt>
                <c:pt idx="312">
                  <c:v>18.044999999999998</c:v>
                </c:pt>
                <c:pt idx="313">
                  <c:v>18.236111111111111</c:v>
                </c:pt>
                <c:pt idx="314">
                  <c:v>18.711111111111116</c:v>
                </c:pt>
                <c:pt idx="315">
                  <c:v>19.852777777777778</c:v>
                </c:pt>
                <c:pt idx="316">
                  <c:v>20.614999999999998</c:v>
                </c:pt>
                <c:pt idx="317">
                  <c:v>21.187222222222221</c:v>
                </c:pt>
                <c:pt idx="318">
                  <c:v>22.046111111111113</c:v>
                </c:pt>
                <c:pt idx="319">
                  <c:v>22.812222222222221</c:v>
                </c:pt>
                <c:pt idx="320">
                  <c:v>23.196111111111112</c:v>
                </c:pt>
                <c:pt idx="321">
                  <c:v>23.677222222222223</c:v>
                </c:pt>
                <c:pt idx="322">
                  <c:v>23.772777777777776</c:v>
                </c:pt>
                <c:pt idx="323">
                  <c:v>23.58111111111111</c:v>
                </c:pt>
                <c:pt idx="324">
                  <c:v>23.196111111111112</c:v>
                </c:pt>
                <c:pt idx="325">
                  <c:v>22.621111111111112</c:v>
                </c:pt>
                <c:pt idx="326">
                  <c:v>22.046111111111113</c:v>
                </c:pt>
                <c:pt idx="327">
                  <c:v>21.472777777777775</c:v>
                </c:pt>
                <c:pt idx="328">
                  <c:v>20.996111111111116</c:v>
                </c:pt>
                <c:pt idx="329">
                  <c:v>20.614999999999998</c:v>
                </c:pt>
                <c:pt idx="330">
                  <c:v>20.233888888888892</c:v>
                </c:pt>
                <c:pt idx="331">
                  <c:v>19.852777777777778</c:v>
                </c:pt>
                <c:pt idx="332">
                  <c:v>19.472222222222221</c:v>
                </c:pt>
                <c:pt idx="333">
                  <c:v>19.187222222222225</c:v>
                </c:pt>
                <c:pt idx="334">
                  <c:v>18.806111111111111</c:v>
                </c:pt>
                <c:pt idx="335">
                  <c:v>18.711111111111116</c:v>
                </c:pt>
                <c:pt idx="336">
                  <c:v>18.61611111111111</c:v>
                </c:pt>
                <c:pt idx="337">
                  <c:v>18.806111111111111</c:v>
                </c:pt>
                <c:pt idx="338">
                  <c:v>19.092222222222222</c:v>
                </c:pt>
                <c:pt idx="339">
                  <c:v>20.042777777777776</c:v>
                </c:pt>
                <c:pt idx="340">
                  <c:v>20.710000000000004</c:v>
                </c:pt>
                <c:pt idx="341">
                  <c:v>21.282222222222227</c:v>
                </c:pt>
                <c:pt idx="342">
                  <c:v>22.046111111111113</c:v>
                </c:pt>
                <c:pt idx="343">
                  <c:v>22.525000000000002</c:v>
                </c:pt>
                <c:pt idx="344">
                  <c:v>23.003888888888888</c:v>
                </c:pt>
                <c:pt idx="345">
                  <c:v>23.099999999999998</c:v>
                </c:pt>
                <c:pt idx="346">
                  <c:v>23.099999999999998</c:v>
                </c:pt>
                <c:pt idx="347">
                  <c:v>23.003888888888888</c:v>
                </c:pt>
                <c:pt idx="348">
                  <c:v>22.812222222222221</c:v>
                </c:pt>
                <c:pt idx="349">
                  <c:v>22.525000000000002</c:v>
                </c:pt>
                <c:pt idx="350">
                  <c:v>22.332777777777775</c:v>
                </c:pt>
                <c:pt idx="351">
                  <c:v>22.046111111111113</c:v>
                </c:pt>
                <c:pt idx="352">
                  <c:v>21.663888888888891</c:v>
                </c:pt>
                <c:pt idx="353">
                  <c:v>21.282222222222227</c:v>
                </c:pt>
                <c:pt idx="354">
                  <c:v>20.90111111111111</c:v>
                </c:pt>
                <c:pt idx="355">
                  <c:v>20.423888888888893</c:v>
                </c:pt>
                <c:pt idx="356">
                  <c:v>19.94777777777778</c:v>
                </c:pt>
                <c:pt idx="357">
                  <c:v>19.567222222222224</c:v>
                </c:pt>
                <c:pt idx="358">
                  <c:v>19.187222222222225</c:v>
                </c:pt>
                <c:pt idx="359">
                  <c:v>18.996111111111109</c:v>
                </c:pt>
                <c:pt idx="360">
                  <c:v>18.996111111111109</c:v>
                </c:pt>
                <c:pt idx="361">
                  <c:v>19.092222222222222</c:v>
                </c:pt>
                <c:pt idx="362">
                  <c:v>19.567222222222224</c:v>
                </c:pt>
                <c:pt idx="363">
                  <c:v>20.805</c:v>
                </c:pt>
                <c:pt idx="364">
                  <c:v>21.568888888888889</c:v>
                </c:pt>
                <c:pt idx="365">
                  <c:v>22.237777777777779</c:v>
                </c:pt>
                <c:pt idx="366">
                  <c:v>23.099999999999998</c:v>
                </c:pt>
                <c:pt idx="367">
                  <c:v>23.868888888888886</c:v>
                </c:pt>
                <c:pt idx="368">
                  <c:v>24.544999999999998</c:v>
                </c:pt>
                <c:pt idx="369">
                  <c:v>24.931111111111115</c:v>
                </c:pt>
                <c:pt idx="370">
                  <c:v>25.124999999999996</c:v>
                </c:pt>
                <c:pt idx="371">
                  <c:v>25.027777777777775</c:v>
                </c:pt>
                <c:pt idx="372">
                  <c:v>24.641111111111108</c:v>
                </c:pt>
                <c:pt idx="373">
                  <c:v>24.157777777777774</c:v>
                </c:pt>
                <c:pt idx="374">
                  <c:v>23.58111111111111</c:v>
                </c:pt>
                <c:pt idx="375">
                  <c:v>23.099999999999998</c:v>
                </c:pt>
                <c:pt idx="376">
                  <c:v>22.621111111111112</c:v>
                </c:pt>
                <c:pt idx="377">
                  <c:v>22.237777777777779</c:v>
                </c:pt>
                <c:pt idx="378">
                  <c:v>21.951111111111111</c:v>
                </c:pt>
                <c:pt idx="379">
                  <c:v>21.568888888888889</c:v>
                </c:pt>
                <c:pt idx="380">
                  <c:v>21.187222222222221</c:v>
                </c:pt>
                <c:pt idx="381">
                  <c:v>20.805</c:v>
                </c:pt>
                <c:pt idx="382">
                  <c:v>20.423888888888893</c:v>
                </c:pt>
                <c:pt idx="383">
                  <c:v>20.233888888888892</c:v>
                </c:pt>
                <c:pt idx="384">
                  <c:v>20.233888888888892</c:v>
                </c:pt>
                <c:pt idx="385">
                  <c:v>20.328888888888887</c:v>
                </c:pt>
                <c:pt idx="386">
                  <c:v>20.710000000000004</c:v>
                </c:pt>
                <c:pt idx="387">
                  <c:v>21.76</c:v>
                </c:pt>
                <c:pt idx="388">
                  <c:v>22.621111111111112</c:v>
                </c:pt>
                <c:pt idx="389">
                  <c:v>23.196111111111112</c:v>
                </c:pt>
                <c:pt idx="390">
                  <c:v>23.772777777777776</c:v>
                </c:pt>
                <c:pt idx="391">
                  <c:v>24.255000000000003</c:v>
                </c:pt>
                <c:pt idx="392">
                  <c:v>24.835000000000001</c:v>
                </c:pt>
                <c:pt idx="393">
                  <c:v>25.124999999999996</c:v>
                </c:pt>
                <c:pt idx="394">
                  <c:v>25.512777777777778</c:v>
                </c:pt>
                <c:pt idx="395">
                  <c:v>25.805</c:v>
                </c:pt>
                <c:pt idx="396">
                  <c:v>25.707777777777778</c:v>
                </c:pt>
                <c:pt idx="397">
                  <c:v>25.318888888888885</c:v>
                </c:pt>
                <c:pt idx="398">
                  <c:v>24.835000000000001</c:v>
                </c:pt>
                <c:pt idx="399">
                  <c:v>24.255000000000003</c:v>
                </c:pt>
                <c:pt idx="400">
                  <c:v>23.868888888888886</c:v>
                </c:pt>
                <c:pt idx="401">
                  <c:v>23.483888888888888</c:v>
                </c:pt>
                <c:pt idx="402">
                  <c:v>23.099999999999998</c:v>
                </c:pt>
                <c:pt idx="403">
                  <c:v>22.717222222222226</c:v>
                </c:pt>
                <c:pt idx="404">
                  <c:v>22.332777777777775</c:v>
                </c:pt>
                <c:pt idx="405">
                  <c:v>21.951111111111111</c:v>
                </c:pt>
                <c:pt idx="406">
                  <c:v>21.568888888888889</c:v>
                </c:pt>
                <c:pt idx="407">
                  <c:v>21.37777777777778</c:v>
                </c:pt>
                <c:pt idx="408">
                  <c:v>21.282222222222227</c:v>
                </c:pt>
                <c:pt idx="409">
                  <c:v>21.37777777777778</c:v>
                </c:pt>
                <c:pt idx="410">
                  <c:v>21.663888888888891</c:v>
                </c:pt>
                <c:pt idx="411">
                  <c:v>22.525000000000002</c:v>
                </c:pt>
                <c:pt idx="412">
                  <c:v>23.387777777777778</c:v>
                </c:pt>
                <c:pt idx="413">
                  <c:v>24.062222222222221</c:v>
                </c:pt>
                <c:pt idx="414">
                  <c:v>24.737777777777779</c:v>
                </c:pt>
                <c:pt idx="415">
                  <c:v>25.318888888888885</c:v>
                </c:pt>
                <c:pt idx="416">
                  <c:v>25.805</c:v>
                </c:pt>
                <c:pt idx="417">
                  <c:v>26.194999999999997</c:v>
                </c:pt>
                <c:pt idx="418">
                  <c:v>26.487777777777776</c:v>
                </c:pt>
                <c:pt idx="419">
                  <c:v>26.682777777777776</c:v>
                </c:pt>
                <c:pt idx="420">
                  <c:v>26.487777777777776</c:v>
                </c:pt>
                <c:pt idx="421">
                  <c:v>26.097222222222218</c:v>
                </c:pt>
                <c:pt idx="422">
                  <c:v>25.707777777777778</c:v>
                </c:pt>
                <c:pt idx="423">
                  <c:v>25.222222222222225</c:v>
                </c:pt>
                <c:pt idx="424">
                  <c:v>24.835000000000001</c:v>
                </c:pt>
                <c:pt idx="425">
                  <c:v>24.447777777777777</c:v>
                </c:pt>
                <c:pt idx="426">
                  <c:v>24.157777777777774</c:v>
                </c:pt>
                <c:pt idx="427">
                  <c:v>23.772777777777776</c:v>
                </c:pt>
                <c:pt idx="428">
                  <c:v>23.387777777777778</c:v>
                </c:pt>
                <c:pt idx="429">
                  <c:v>23.003888888888888</c:v>
                </c:pt>
                <c:pt idx="430">
                  <c:v>22.717222222222226</c:v>
                </c:pt>
                <c:pt idx="431">
                  <c:v>22.525000000000002</c:v>
                </c:pt>
                <c:pt idx="432">
                  <c:v>22.525000000000002</c:v>
                </c:pt>
                <c:pt idx="433">
                  <c:v>22.621111111111112</c:v>
                </c:pt>
                <c:pt idx="434">
                  <c:v>23.003888888888888</c:v>
                </c:pt>
                <c:pt idx="435">
                  <c:v>23.868888888888886</c:v>
                </c:pt>
                <c:pt idx="436">
                  <c:v>24.737777777777779</c:v>
                </c:pt>
                <c:pt idx="437">
                  <c:v>25.318888888888885</c:v>
                </c:pt>
                <c:pt idx="438">
                  <c:v>26.097222222222218</c:v>
                </c:pt>
                <c:pt idx="439">
                  <c:v>26.584999999999997</c:v>
                </c:pt>
                <c:pt idx="440">
                  <c:v>27.074999999999999</c:v>
                </c:pt>
                <c:pt idx="441">
                  <c:v>27.37</c:v>
                </c:pt>
                <c:pt idx="442">
                  <c:v>27.763888888888886</c:v>
                </c:pt>
                <c:pt idx="443">
                  <c:v>27.763888888888886</c:v>
                </c:pt>
                <c:pt idx="444">
                  <c:v>27.56722222222222</c:v>
                </c:pt>
                <c:pt idx="445">
                  <c:v>27.272222222222222</c:v>
                </c:pt>
                <c:pt idx="446">
                  <c:v>26.878888888888891</c:v>
                </c:pt>
                <c:pt idx="447">
                  <c:v>26.487777777777776</c:v>
                </c:pt>
                <c:pt idx="448">
                  <c:v>26.097222222222218</c:v>
                </c:pt>
                <c:pt idx="449">
                  <c:v>25.805</c:v>
                </c:pt>
                <c:pt idx="450">
                  <c:v>25.512777777777778</c:v>
                </c:pt>
                <c:pt idx="451">
                  <c:v>25.318888888888885</c:v>
                </c:pt>
                <c:pt idx="452">
                  <c:v>25.027777777777775</c:v>
                </c:pt>
                <c:pt idx="453">
                  <c:v>24.835000000000001</c:v>
                </c:pt>
                <c:pt idx="454">
                  <c:v>24.544999999999998</c:v>
                </c:pt>
                <c:pt idx="455">
                  <c:v>24.447777777777777</c:v>
                </c:pt>
                <c:pt idx="456">
                  <c:v>24.447777777777777</c:v>
                </c:pt>
                <c:pt idx="457">
                  <c:v>24.544999999999998</c:v>
                </c:pt>
                <c:pt idx="458">
                  <c:v>24.835000000000001</c:v>
                </c:pt>
                <c:pt idx="459">
                  <c:v>25.124999999999996</c:v>
                </c:pt>
                <c:pt idx="460">
                  <c:v>25.222222222222225</c:v>
                </c:pt>
                <c:pt idx="461">
                  <c:v>25.61</c:v>
                </c:pt>
                <c:pt idx="462">
                  <c:v>25.805</c:v>
                </c:pt>
                <c:pt idx="463">
                  <c:v>25.999999999999996</c:v>
                </c:pt>
                <c:pt idx="464">
                  <c:v>26.194999999999997</c:v>
                </c:pt>
                <c:pt idx="465">
                  <c:v>26.487777777777776</c:v>
                </c:pt>
                <c:pt idx="466">
                  <c:v>26.682777777777776</c:v>
                </c:pt>
                <c:pt idx="467">
                  <c:v>26.682777777777776</c:v>
                </c:pt>
                <c:pt idx="468">
                  <c:v>26.487777777777776</c:v>
                </c:pt>
                <c:pt idx="469">
                  <c:v>26.097222222222218</c:v>
                </c:pt>
                <c:pt idx="470">
                  <c:v>25.707777777777778</c:v>
                </c:pt>
                <c:pt idx="471">
                  <c:v>25.124999999999996</c:v>
                </c:pt>
                <c:pt idx="472">
                  <c:v>24.544999999999998</c:v>
                </c:pt>
                <c:pt idx="473">
                  <c:v>24.062222222222221</c:v>
                </c:pt>
                <c:pt idx="474">
                  <c:v>23.677222222222223</c:v>
                </c:pt>
                <c:pt idx="475">
                  <c:v>23.387777777777778</c:v>
                </c:pt>
                <c:pt idx="476">
                  <c:v>23.099999999999998</c:v>
                </c:pt>
                <c:pt idx="477">
                  <c:v>22.812222222222221</c:v>
                </c:pt>
                <c:pt idx="478">
                  <c:v>22.525000000000002</c:v>
                </c:pt>
                <c:pt idx="479">
                  <c:v>22.428888888888888</c:v>
                </c:pt>
                <c:pt idx="480">
                  <c:v>22.525000000000002</c:v>
                </c:pt>
                <c:pt idx="481">
                  <c:v>22.621111111111112</c:v>
                </c:pt>
                <c:pt idx="482">
                  <c:v>22.907777777777774</c:v>
                </c:pt>
                <c:pt idx="483">
                  <c:v>23.772777777777776</c:v>
                </c:pt>
                <c:pt idx="484">
                  <c:v>24.544999999999998</c:v>
                </c:pt>
                <c:pt idx="485">
                  <c:v>25.318888888888885</c:v>
                </c:pt>
                <c:pt idx="486">
                  <c:v>26.097222222222218</c:v>
                </c:pt>
                <c:pt idx="487">
                  <c:v>26.682777777777776</c:v>
                </c:pt>
                <c:pt idx="488">
                  <c:v>27.272222222222222</c:v>
                </c:pt>
                <c:pt idx="489">
                  <c:v>27.467777777777773</c:v>
                </c:pt>
                <c:pt idx="490">
                  <c:v>27.664999999999999</c:v>
                </c:pt>
                <c:pt idx="491">
                  <c:v>27.37</c:v>
                </c:pt>
                <c:pt idx="492">
                  <c:v>27.074999999999999</c:v>
                </c:pt>
                <c:pt idx="493">
                  <c:v>26.682777777777776</c:v>
                </c:pt>
                <c:pt idx="494">
                  <c:v>26.194999999999997</c:v>
                </c:pt>
                <c:pt idx="495">
                  <c:v>25.512777777777778</c:v>
                </c:pt>
                <c:pt idx="496">
                  <c:v>24.931111111111115</c:v>
                </c:pt>
                <c:pt idx="497">
                  <c:v>24.351111111111106</c:v>
                </c:pt>
                <c:pt idx="498">
                  <c:v>23.868888888888886</c:v>
                </c:pt>
                <c:pt idx="499">
                  <c:v>23.483888888888888</c:v>
                </c:pt>
                <c:pt idx="500">
                  <c:v>23.196111111111112</c:v>
                </c:pt>
                <c:pt idx="501">
                  <c:v>22.812222222222221</c:v>
                </c:pt>
                <c:pt idx="502">
                  <c:v>22.525000000000002</c:v>
                </c:pt>
                <c:pt idx="503">
                  <c:v>22.332777777777775</c:v>
                </c:pt>
                <c:pt idx="504">
                  <c:v>22.332777777777775</c:v>
                </c:pt>
                <c:pt idx="505">
                  <c:v>22.428888888888888</c:v>
                </c:pt>
                <c:pt idx="506">
                  <c:v>22.717222222222226</c:v>
                </c:pt>
                <c:pt idx="507">
                  <c:v>23.483888888888888</c:v>
                </c:pt>
                <c:pt idx="508">
                  <c:v>24.157777777777774</c:v>
                </c:pt>
                <c:pt idx="509">
                  <c:v>25.124999999999996</c:v>
                </c:pt>
                <c:pt idx="510">
                  <c:v>25.805</c:v>
                </c:pt>
                <c:pt idx="511">
                  <c:v>26.389999999999997</c:v>
                </c:pt>
                <c:pt idx="512">
                  <c:v>26.97722222222222</c:v>
                </c:pt>
                <c:pt idx="513">
                  <c:v>27.172777777777778</c:v>
                </c:pt>
                <c:pt idx="514">
                  <c:v>27.37</c:v>
                </c:pt>
                <c:pt idx="515">
                  <c:v>27.272222222222222</c:v>
                </c:pt>
                <c:pt idx="516">
                  <c:v>26.97722222222222</c:v>
                </c:pt>
                <c:pt idx="517">
                  <c:v>26.584999999999997</c:v>
                </c:pt>
                <c:pt idx="518">
                  <c:v>26.097222222222218</c:v>
                </c:pt>
                <c:pt idx="519">
                  <c:v>25.512777777777778</c:v>
                </c:pt>
                <c:pt idx="520">
                  <c:v>24.931111111111115</c:v>
                </c:pt>
                <c:pt idx="521">
                  <c:v>24.255000000000003</c:v>
                </c:pt>
                <c:pt idx="522">
                  <c:v>23.677222222222223</c:v>
                </c:pt>
                <c:pt idx="523">
                  <c:v>23.196111111111112</c:v>
                </c:pt>
                <c:pt idx="524">
                  <c:v>22.812222222222221</c:v>
                </c:pt>
                <c:pt idx="525">
                  <c:v>22.428888888888888</c:v>
                </c:pt>
                <c:pt idx="526">
                  <c:v>22.046111111111113</c:v>
                </c:pt>
                <c:pt idx="527">
                  <c:v>21.951111111111111</c:v>
                </c:pt>
                <c:pt idx="528">
                  <c:v>21.951111111111111</c:v>
                </c:pt>
                <c:pt idx="529">
                  <c:v>22.046111111111113</c:v>
                </c:pt>
                <c:pt idx="530">
                  <c:v>22.332777777777775</c:v>
                </c:pt>
                <c:pt idx="531">
                  <c:v>23.196111111111112</c:v>
                </c:pt>
                <c:pt idx="532">
                  <c:v>23.677222222222223</c:v>
                </c:pt>
                <c:pt idx="533">
                  <c:v>24.447777777777777</c:v>
                </c:pt>
                <c:pt idx="534">
                  <c:v>25.027777777777775</c:v>
                </c:pt>
                <c:pt idx="535">
                  <c:v>25.805</c:v>
                </c:pt>
                <c:pt idx="536">
                  <c:v>26.292222222222218</c:v>
                </c:pt>
                <c:pt idx="537">
                  <c:v>26.781111111111112</c:v>
                </c:pt>
                <c:pt idx="538">
                  <c:v>26.878888888888891</c:v>
                </c:pt>
                <c:pt idx="539">
                  <c:v>27.074999999999999</c:v>
                </c:pt>
                <c:pt idx="540">
                  <c:v>26.97722222222222</c:v>
                </c:pt>
                <c:pt idx="541">
                  <c:v>26.584999999999997</c:v>
                </c:pt>
                <c:pt idx="542">
                  <c:v>25.999999999999996</c:v>
                </c:pt>
                <c:pt idx="543">
                  <c:v>25.416111111111107</c:v>
                </c:pt>
                <c:pt idx="544">
                  <c:v>24.835000000000001</c:v>
                </c:pt>
                <c:pt idx="545">
                  <c:v>24.157777777777774</c:v>
                </c:pt>
                <c:pt idx="546">
                  <c:v>23.58111111111111</c:v>
                </c:pt>
                <c:pt idx="547">
                  <c:v>23.196111111111112</c:v>
                </c:pt>
                <c:pt idx="548">
                  <c:v>22.812222222222221</c:v>
                </c:pt>
                <c:pt idx="549">
                  <c:v>22.428888888888888</c:v>
                </c:pt>
                <c:pt idx="550">
                  <c:v>22.14222222222222</c:v>
                </c:pt>
                <c:pt idx="551">
                  <c:v>21.951111111111111</c:v>
                </c:pt>
                <c:pt idx="552">
                  <c:v>22.046111111111113</c:v>
                </c:pt>
                <c:pt idx="553">
                  <c:v>22.237777777777779</c:v>
                </c:pt>
                <c:pt idx="554">
                  <c:v>22.621111111111112</c:v>
                </c:pt>
                <c:pt idx="555">
                  <c:v>23.387777777777778</c:v>
                </c:pt>
                <c:pt idx="556">
                  <c:v>23.772777777777776</c:v>
                </c:pt>
                <c:pt idx="557">
                  <c:v>24.351111111111106</c:v>
                </c:pt>
                <c:pt idx="558">
                  <c:v>24.931111111111115</c:v>
                </c:pt>
                <c:pt idx="559">
                  <c:v>25.512777777777778</c:v>
                </c:pt>
                <c:pt idx="560">
                  <c:v>25.999999999999996</c:v>
                </c:pt>
                <c:pt idx="561">
                  <c:v>26.389999999999997</c:v>
                </c:pt>
                <c:pt idx="562">
                  <c:v>26.682777777777776</c:v>
                </c:pt>
                <c:pt idx="563">
                  <c:v>26.781111111111112</c:v>
                </c:pt>
                <c:pt idx="564">
                  <c:v>26.781111111111112</c:v>
                </c:pt>
                <c:pt idx="565">
                  <c:v>26.389999999999997</c:v>
                </c:pt>
                <c:pt idx="566">
                  <c:v>25.999999999999996</c:v>
                </c:pt>
                <c:pt idx="567">
                  <c:v>25.512777777777778</c:v>
                </c:pt>
                <c:pt idx="568">
                  <c:v>24.931111111111115</c:v>
                </c:pt>
                <c:pt idx="569">
                  <c:v>24.351111111111106</c:v>
                </c:pt>
                <c:pt idx="570">
                  <c:v>23.772777777777776</c:v>
                </c:pt>
                <c:pt idx="571">
                  <c:v>23.196111111111112</c:v>
                </c:pt>
                <c:pt idx="572">
                  <c:v>22.812222222222221</c:v>
                </c:pt>
                <c:pt idx="573">
                  <c:v>22.525000000000002</c:v>
                </c:pt>
                <c:pt idx="574">
                  <c:v>22.237777777777779</c:v>
                </c:pt>
                <c:pt idx="575">
                  <c:v>22.046111111111113</c:v>
                </c:pt>
                <c:pt idx="576">
                  <c:v>22.046111111111113</c:v>
                </c:pt>
                <c:pt idx="577">
                  <c:v>22.14222222222222</c:v>
                </c:pt>
                <c:pt idx="578">
                  <c:v>22.525000000000002</c:v>
                </c:pt>
                <c:pt idx="579">
                  <c:v>23.387777777777778</c:v>
                </c:pt>
                <c:pt idx="580">
                  <c:v>23.772777777777776</c:v>
                </c:pt>
                <c:pt idx="581">
                  <c:v>24.447777777777777</c:v>
                </c:pt>
                <c:pt idx="582">
                  <c:v>24.931111111111115</c:v>
                </c:pt>
                <c:pt idx="583">
                  <c:v>25.512777777777778</c:v>
                </c:pt>
                <c:pt idx="584">
                  <c:v>25.902222222222218</c:v>
                </c:pt>
                <c:pt idx="585">
                  <c:v>26.389999999999997</c:v>
                </c:pt>
                <c:pt idx="586">
                  <c:v>26.682777777777776</c:v>
                </c:pt>
                <c:pt idx="587">
                  <c:v>26.584999999999997</c:v>
                </c:pt>
                <c:pt idx="588">
                  <c:v>26.682777777777776</c:v>
                </c:pt>
                <c:pt idx="589">
                  <c:v>26.487777777777776</c:v>
                </c:pt>
                <c:pt idx="590">
                  <c:v>26.194999999999997</c:v>
                </c:pt>
                <c:pt idx="591">
                  <c:v>25.707777777777778</c:v>
                </c:pt>
                <c:pt idx="592">
                  <c:v>25.222222222222225</c:v>
                </c:pt>
                <c:pt idx="593">
                  <c:v>24.737777777777779</c:v>
                </c:pt>
                <c:pt idx="594">
                  <c:v>24.157777777777774</c:v>
                </c:pt>
                <c:pt idx="595">
                  <c:v>23.58111111111111</c:v>
                </c:pt>
                <c:pt idx="596">
                  <c:v>23.099999999999998</c:v>
                </c:pt>
                <c:pt idx="597">
                  <c:v>22.717222222222226</c:v>
                </c:pt>
                <c:pt idx="598">
                  <c:v>22.525000000000002</c:v>
                </c:pt>
                <c:pt idx="599">
                  <c:v>22.332777777777775</c:v>
                </c:pt>
                <c:pt idx="600">
                  <c:v>22.428888888888888</c:v>
                </c:pt>
                <c:pt idx="601">
                  <c:v>22.525000000000002</c:v>
                </c:pt>
                <c:pt idx="602">
                  <c:v>22.812222222222221</c:v>
                </c:pt>
                <c:pt idx="603">
                  <c:v>23.483888888888888</c:v>
                </c:pt>
                <c:pt idx="604">
                  <c:v>24.062222222222221</c:v>
                </c:pt>
                <c:pt idx="605">
                  <c:v>24.931111111111115</c:v>
                </c:pt>
                <c:pt idx="606">
                  <c:v>25.61</c:v>
                </c:pt>
                <c:pt idx="607">
                  <c:v>26.194999999999997</c:v>
                </c:pt>
                <c:pt idx="608">
                  <c:v>26.389999999999997</c:v>
                </c:pt>
                <c:pt idx="609">
                  <c:v>26.584999999999997</c:v>
                </c:pt>
                <c:pt idx="610">
                  <c:v>26.487777777777776</c:v>
                </c:pt>
                <c:pt idx="611">
                  <c:v>26.389999999999997</c:v>
                </c:pt>
                <c:pt idx="612">
                  <c:v>26.097222222222218</c:v>
                </c:pt>
                <c:pt idx="613">
                  <c:v>25.805</c:v>
                </c:pt>
                <c:pt idx="614">
                  <c:v>25.222222222222225</c:v>
                </c:pt>
                <c:pt idx="615">
                  <c:v>24.737777777777779</c:v>
                </c:pt>
                <c:pt idx="616">
                  <c:v>24.062222222222221</c:v>
                </c:pt>
                <c:pt idx="617">
                  <c:v>23.387777777777778</c:v>
                </c:pt>
                <c:pt idx="618">
                  <c:v>22.812222222222221</c:v>
                </c:pt>
                <c:pt idx="619">
                  <c:v>22.237777777777779</c:v>
                </c:pt>
                <c:pt idx="620">
                  <c:v>21.663888888888891</c:v>
                </c:pt>
                <c:pt idx="621">
                  <c:v>21.282222222222227</c:v>
                </c:pt>
                <c:pt idx="622">
                  <c:v>20.996111111111116</c:v>
                </c:pt>
                <c:pt idx="623">
                  <c:v>20.90111111111111</c:v>
                </c:pt>
                <c:pt idx="624">
                  <c:v>20.90111111111111</c:v>
                </c:pt>
                <c:pt idx="625">
                  <c:v>20.996111111111116</c:v>
                </c:pt>
                <c:pt idx="626">
                  <c:v>21.37777777777778</c:v>
                </c:pt>
                <c:pt idx="627">
                  <c:v>21.951111111111111</c:v>
                </c:pt>
                <c:pt idx="628">
                  <c:v>22.428888888888888</c:v>
                </c:pt>
                <c:pt idx="629">
                  <c:v>23.003888888888888</c:v>
                </c:pt>
                <c:pt idx="630">
                  <c:v>23.483888888888888</c:v>
                </c:pt>
                <c:pt idx="631">
                  <c:v>23.868888888888886</c:v>
                </c:pt>
                <c:pt idx="632">
                  <c:v>24.351111111111106</c:v>
                </c:pt>
                <c:pt idx="633">
                  <c:v>24.641111111111108</c:v>
                </c:pt>
                <c:pt idx="634">
                  <c:v>24.931111111111115</c:v>
                </c:pt>
                <c:pt idx="635">
                  <c:v>25.124999999999996</c:v>
                </c:pt>
                <c:pt idx="636">
                  <c:v>25.124999999999996</c:v>
                </c:pt>
                <c:pt idx="637">
                  <c:v>24.931111111111115</c:v>
                </c:pt>
                <c:pt idx="638">
                  <c:v>24.641111111111108</c:v>
                </c:pt>
                <c:pt idx="639">
                  <c:v>24.255000000000003</c:v>
                </c:pt>
                <c:pt idx="640">
                  <c:v>23.868888888888886</c:v>
                </c:pt>
                <c:pt idx="641">
                  <c:v>23.387777777777778</c:v>
                </c:pt>
                <c:pt idx="642">
                  <c:v>22.812222222222221</c:v>
                </c:pt>
                <c:pt idx="643">
                  <c:v>22.332777777777775</c:v>
                </c:pt>
                <c:pt idx="644">
                  <c:v>21.855</c:v>
                </c:pt>
                <c:pt idx="645">
                  <c:v>21.472777777777775</c:v>
                </c:pt>
                <c:pt idx="646">
                  <c:v>21.091111111111111</c:v>
                </c:pt>
                <c:pt idx="647">
                  <c:v>20.996111111111116</c:v>
                </c:pt>
                <c:pt idx="648">
                  <c:v>20.996111111111116</c:v>
                </c:pt>
                <c:pt idx="649">
                  <c:v>21.187222222222221</c:v>
                </c:pt>
                <c:pt idx="650">
                  <c:v>21.37777777777778</c:v>
                </c:pt>
                <c:pt idx="651">
                  <c:v>22.046111111111113</c:v>
                </c:pt>
                <c:pt idx="652">
                  <c:v>22.525000000000002</c:v>
                </c:pt>
                <c:pt idx="653">
                  <c:v>23.099999999999998</c:v>
                </c:pt>
                <c:pt idx="654">
                  <c:v>23.58111111111111</c:v>
                </c:pt>
                <c:pt idx="655">
                  <c:v>24.544999999999998</c:v>
                </c:pt>
                <c:pt idx="656">
                  <c:v>25.416111111111107</c:v>
                </c:pt>
                <c:pt idx="657">
                  <c:v>25.707777777777778</c:v>
                </c:pt>
                <c:pt idx="658">
                  <c:v>25.61</c:v>
                </c:pt>
                <c:pt idx="659">
                  <c:v>25.318888888888885</c:v>
                </c:pt>
                <c:pt idx="660">
                  <c:v>25.416111111111107</c:v>
                </c:pt>
                <c:pt idx="661">
                  <c:v>25.318888888888885</c:v>
                </c:pt>
                <c:pt idx="662">
                  <c:v>25.027777777777775</c:v>
                </c:pt>
                <c:pt idx="663">
                  <c:v>24.641111111111108</c:v>
                </c:pt>
                <c:pt idx="664">
                  <c:v>24.157777777777774</c:v>
                </c:pt>
                <c:pt idx="665">
                  <c:v>23.677222222222223</c:v>
                </c:pt>
                <c:pt idx="666">
                  <c:v>23.099999999999998</c:v>
                </c:pt>
                <c:pt idx="667">
                  <c:v>22.525000000000002</c:v>
                </c:pt>
                <c:pt idx="668">
                  <c:v>21.951111111111111</c:v>
                </c:pt>
                <c:pt idx="669">
                  <c:v>21.472777777777775</c:v>
                </c:pt>
                <c:pt idx="670">
                  <c:v>21.187222222222221</c:v>
                </c:pt>
                <c:pt idx="671">
                  <c:v>21.091111111111111</c:v>
                </c:pt>
                <c:pt idx="672">
                  <c:v>21.091111111111111</c:v>
                </c:pt>
                <c:pt idx="673">
                  <c:v>21.282222222222227</c:v>
                </c:pt>
                <c:pt idx="674">
                  <c:v>21.663888888888891</c:v>
                </c:pt>
                <c:pt idx="675">
                  <c:v>22.428888888888888</c:v>
                </c:pt>
                <c:pt idx="676">
                  <c:v>22.907777777777774</c:v>
                </c:pt>
                <c:pt idx="677">
                  <c:v>23.387777777777778</c:v>
                </c:pt>
                <c:pt idx="678">
                  <c:v>23.868888888888886</c:v>
                </c:pt>
                <c:pt idx="679">
                  <c:v>24.351111111111106</c:v>
                </c:pt>
                <c:pt idx="680">
                  <c:v>24.737777777777779</c:v>
                </c:pt>
                <c:pt idx="681">
                  <c:v>24.931111111111115</c:v>
                </c:pt>
                <c:pt idx="682">
                  <c:v>25.027777777777775</c:v>
                </c:pt>
                <c:pt idx="683">
                  <c:v>25.416111111111107</c:v>
                </c:pt>
                <c:pt idx="684">
                  <c:v>25.61</c:v>
                </c:pt>
                <c:pt idx="685">
                  <c:v>25.512777777777778</c:v>
                </c:pt>
                <c:pt idx="686">
                  <c:v>25.124999999999996</c:v>
                </c:pt>
                <c:pt idx="687">
                  <c:v>24.737777777777779</c:v>
                </c:pt>
                <c:pt idx="688">
                  <c:v>24.255000000000003</c:v>
                </c:pt>
                <c:pt idx="689">
                  <c:v>23.677222222222223</c:v>
                </c:pt>
                <c:pt idx="690">
                  <c:v>23.099999999999998</c:v>
                </c:pt>
                <c:pt idx="691">
                  <c:v>22.525000000000002</c:v>
                </c:pt>
                <c:pt idx="692">
                  <c:v>21.951111111111111</c:v>
                </c:pt>
                <c:pt idx="693">
                  <c:v>21.472777777777775</c:v>
                </c:pt>
                <c:pt idx="694">
                  <c:v>21.091111111111111</c:v>
                </c:pt>
                <c:pt idx="695">
                  <c:v>20.805</c:v>
                </c:pt>
                <c:pt idx="696">
                  <c:v>20.90111111111111</c:v>
                </c:pt>
                <c:pt idx="697">
                  <c:v>20.996111111111116</c:v>
                </c:pt>
                <c:pt idx="698">
                  <c:v>21.187222222222221</c:v>
                </c:pt>
                <c:pt idx="699">
                  <c:v>21.951111111111111</c:v>
                </c:pt>
                <c:pt idx="700">
                  <c:v>22.428888888888888</c:v>
                </c:pt>
                <c:pt idx="701">
                  <c:v>22.812222222222221</c:v>
                </c:pt>
                <c:pt idx="702">
                  <c:v>23.387777777777778</c:v>
                </c:pt>
                <c:pt idx="703">
                  <c:v>23.677222222222223</c:v>
                </c:pt>
                <c:pt idx="704">
                  <c:v>23.868888888888886</c:v>
                </c:pt>
                <c:pt idx="705">
                  <c:v>24.062222222222221</c:v>
                </c:pt>
                <c:pt idx="706">
                  <c:v>24.255000000000003</c:v>
                </c:pt>
                <c:pt idx="707">
                  <c:v>24.351111111111106</c:v>
                </c:pt>
                <c:pt idx="708">
                  <c:v>24.737777777777779</c:v>
                </c:pt>
                <c:pt idx="709">
                  <c:v>24.931111111111115</c:v>
                </c:pt>
                <c:pt idx="710">
                  <c:v>24.737777777777779</c:v>
                </c:pt>
                <c:pt idx="711">
                  <c:v>24.447777777777777</c:v>
                </c:pt>
                <c:pt idx="712">
                  <c:v>23.966111111111108</c:v>
                </c:pt>
                <c:pt idx="713">
                  <c:v>23.58111111111111</c:v>
                </c:pt>
                <c:pt idx="714">
                  <c:v>23.099999999999998</c:v>
                </c:pt>
                <c:pt idx="715">
                  <c:v>22.621111111111112</c:v>
                </c:pt>
                <c:pt idx="716">
                  <c:v>22.046111111111113</c:v>
                </c:pt>
                <c:pt idx="717">
                  <c:v>21.663888888888891</c:v>
                </c:pt>
                <c:pt idx="718">
                  <c:v>21.472777777777775</c:v>
                </c:pt>
                <c:pt idx="719">
                  <c:v>21.37777777777778</c:v>
                </c:pt>
                <c:pt idx="720">
                  <c:v>21.568888888888889</c:v>
                </c:pt>
                <c:pt idx="721">
                  <c:v>21.855</c:v>
                </c:pt>
                <c:pt idx="722">
                  <c:v>21.951111111111111</c:v>
                </c:pt>
                <c:pt idx="723">
                  <c:v>22.046111111111113</c:v>
                </c:pt>
                <c:pt idx="724">
                  <c:v>22.428888888888888</c:v>
                </c:pt>
                <c:pt idx="725">
                  <c:v>22.812222222222221</c:v>
                </c:pt>
                <c:pt idx="726">
                  <c:v>23.196111111111112</c:v>
                </c:pt>
                <c:pt idx="727">
                  <c:v>23.387777777777778</c:v>
                </c:pt>
                <c:pt idx="728">
                  <c:v>23.387777777777778</c:v>
                </c:pt>
                <c:pt idx="729">
                  <c:v>23.387777777777778</c:v>
                </c:pt>
                <c:pt idx="730">
                  <c:v>23.483888888888888</c:v>
                </c:pt>
                <c:pt idx="731">
                  <c:v>23.677222222222223</c:v>
                </c:pt>
                <c:pt idx="732">
                  <c:v>23.677222222222223</c:v>
                </c:pt>
                <c:pt idx="733">
                  <c:v>23.58111111111111</c:v>
                </c:pt>
                <c:pt idx="734">
                  <c:v>23.387777777777778</c:v>
                </c:pt>
                <c:pt idx="735">
                  <c:v>23.196111111111112</c:v>
                </c:pt>
                <c:pt idx="736">
                  <c:v>22.907777777777774</c:v>
                </c:pt>
                <c:pt idx="737">
                  <c:v>22.717222222222226</c:v>
                </c:pt>
                <c:pt idx="738">
                  <c:v>22.332777777777775</c:v>
                </c:pt>
                <c:pt idx="739">
                  <c:v>22.046111111111113</c:v>
                </c:pt>
                <c:pt idx="740">
                  <c:v>21.855</c:v>
                </c:pt>
                <c:pt idx="741">
                  <c:v>21.568888888888889</c:v>
                </c:pt>
                <c:pt idx="742">
                  <c:v>21.37777777777778</c:v>
                </c:pt>
                <c:pt idx="743">
                  <c:v>21.282222222222227</c:v>
                </c:pt>
                <c:pt idx="744">
                  <c:v>21.091111111111111</c:v>
                </c:pt>
                <c:pt idx="745">
                  <c:v>20.996111111111116</c:v>
                </c:pt>
                <c:pt idx="746">
                  <c:v>20.90111111111111</c:v>
                </c:pt>
                <c:pt idx="747">
                  <c:v>20.805</c:v>
                </c:pt>
                <c:pt idx="748">
                  <c:v>20.710000000000004</c:v>
                </c:pt>
                <c:pt idx="749">
                  <c:v>20.90111111111111</c:v>
                </c:pt>
                <c:pt idx="750">
                  <c:v>21.091111111111111</c:v>
                </c:pt>
                <c:pt idx="751">
                  <c:v>21.187222222222221</c:v>
                </c:pt>
                <c:pt idx="752">
                  <c:v>21.282222222222227</c:v>
                </c:pt>
                <c:pt idx="753">
                  <c:v>21.282222222222227</c:v>
                </c:pt>
                <c:pt idx="754">
                  <c:v>21.472777777777775</c:v>
                </c:pt>
                <c:pt idx="755">
                  <c:v>21.568888888888889</c:v>
                </c:pt>
                <c:pt idx="756">
                  <c:v>21.472777777777775</c:v>
                </c:pt>
                <c:pt idx="757">
                  <c:v>21.37777777777778</c:v>
                </c:pt>
                <c:pt idx="758">
                  <c:v>21.187222222222221</c:v>
                </c:pt>
                <c:pt idx="759">
                  <c:v>20.996111111111116</c:v>
                </c:pt>
                <c:pt idx="760">
                  <c:v>20.710000000000004</c:v>
                </c:pt>
                <c:pt idx="761">
                  <c:v>20.423888888888893</c:v>
                </c:pt>
                <c:pt idx="762">
                  <c:v>20.137777777777782</c:v>
                </c:pt>
                <c:pt idx="763">
                  <c:v>19.852777777777778</c:v>
                </c:pt>
                <c:pt idx="764">
                  <c:v>19.567222222222224</c:v>
                </c:pt>
                <c:pt idx="765">
                  <c:v>19.377222222222226</c:v>
                </c:pt>
                <c:pt idx="766">
                  <c:v>19.187222222222225</c:v>
                </c:pt>
                <c:pt idx="767">
                  <c:v>19.187222222222225</c:v>
                </c:pt>
                <c:pt idx="768">
                  <c:v>19.28222222222222</c:v>
                </c:pt>
                <c:pt idx="769">
                  <c:v>19.567222222222224</c:v>
                </c:pt>
                <c:pt idx="770">
                  <c:v>19.94777777777778</c:v>
                </c:pt>
                <c:pt idx="771">
                  <c:v>20.90111111111111</c:v>
                </c:pt>
                <c:pt idx="772">
                  <c:v>21.37777777777778</c:v>
                </c:pt>
                <c:pt idx="773">
                  <c:v>21.76</c:v>
                </c:pt>
                <c:pt idx="774">
                  <c:v>22.046111111111113</c:v>
                </c:pt>
                <c:pt idx="775">
                  <c:v>22.332777777777775</c:v>
                </c:pt>
                <c:pt idx="776">
                  <c:v>22.621111111111112</c:v>
                </c:pt>
                <c:pt idx="777">
                  <c:v>22.907777777777774</c:v>
                </c:pt>
                <c:pt idx="778">
                  <c:v>23.196111111111112</c:v>
                </c:pt>
                <c:pt idx="779">
                  <c:v>23.292222222222222</c:v>
                </c:pt>
                <c:pt idx="780">
                  <c:v>23.387777777777778</c:v>
                </c:pt>
                <c:pt idx="781">
                  <c:v>23.292222222222222</c:v>
                </c:pt>
                <c:pt idx="782">
                  <c:v>23.003888888888888</c:v>
                </c:pt>
                <c:pt idx="783">
                  <c:v>22.621111111111112</c:v>
                </c:pt>
                <c:pt idx="784">
                  <c:v>22.237777777777779</c:v>
                </c:pt>
                <c:pt idx="785">
                  <c:v>21.855</c:v>
                </c:pt>
                <c:pt idx="786">
                  <c:v>21.472777777777775</c:v>
                </c:pt>
                <c:pt idx="787">
                  <c:v>21.091111111111111</c:v>
                </c:pt>
                <c:pt idx="788">
                  <c:v>20.805</c:v>
                </c:pt>
                <c:pt idx="789">
                  <c:v>20.614999999999998</c:v>
                </c:pt>
                <c:pt idx="790">
                  <c:v>20.423888888888893</c:v>
                </c:pt>
                <c:pt idx="791">
                  <c:v>20.233888888888892</c:v>
                </c:pt>
                <c:pt idx="792">
                  <c:v>20.137777777777782</c:v>
                </c:pt>
                <c:pt idx="793">
                  <c:v>20.328888888888887</c:v>
                </c:pt>
                <c:pt idx="794">
                  <c:v>20.90111111111111</c:v>
                </c:pt>
                <c:pt idx="795">
                  <c:v>21.091111111111111</c:v>
                </c:pt>
                <c:pt idx="796">
                  <c:v>21.663888888888891</c:v>
                </c:pt>
                <c:pt idx="797">
                  <c:v>22.046111111111113</c:v>
                </c:pt>
                <c:pt idx="798">
                  <c:v>22.428888888888888</c:v>
                </c:pt>
                <c:pt idx="799">
                  <c:v>22.717222222222226</c:v>
                </c:pt>
                <c:pt idx="800">
                  <c:v>22.812222222222221</c:v>
                </c:pt>
                <c:pt idx="801">
                  <c:v>23.099999999999998</c:v>
                </c:pt>
                <c:pt idx="802">
                  <c:v>22.907777777777774</c:v>
                </c:pt>
                <c:pt idx="803">
                  <c:v>22.812222222222221</c:v>
                </c:pt>
                <c:pt idx="804">
                  <c:v>22.717222222222226</c:v>
                </c:pt>
                <c:pt idx="805">
                  <c:v>22.428888888888888</c:v>
                </c:pt>
                <c:pt idx="806">
                  <c:v>22.046111111111113</c:v>
                </c:pt>
                <c:pt idx="807">
                  <c:v>21.663888888888891</c:v>
                </c:pt>
                <c:pt idx="808">
                  <c:v>21.282222222222227</c:v>
                </c:pt>
                <c:pt idx="809">
                  <c:v>20.90111111111111</c:v>
                </c:pt>
                <c:pt idx="810">
                  <c:v>20.518888888888888</c:v>
                </c:pt>
                <c:pt idx="811">
                  <c:v>20.137777777777782</c:v>
                </c:pt>
                <c:pt idx="812">
                  <c:v>19.852777777777778</c:v>
                </c:pt>
                <c:pt idx="813">
                  <c:v>19.662222222222219</c:v>
                </c:pt>
                <c:pt idx="814">
                  <c:v>19.472222222222221</c:v>
                </c:pt>
                <c:pt idx="815">
                  <c:v>19.472222222222221</c:v>
                </c:pt>
                <c:pt idx="816">
                  <c:v>19.567222222222224</c:v>
                </c:pt>
                <c:pt idx="817">
                  <c:v>19.757777777777772</c:v>
                </c:pt>
                <c:pt idx="818">
                  <c:v>20.328888888888887</c:v>
                </c:pt>
                <c:pt idx="819">
                  <c:v>20.805</c:v>
                </c:pt>
                <c:pt idx="820">
                  <c:v>21.282222222222227</c:v>
                </c:pt>
                <c:pt idx="821">
                  <c:v>21.76</c:v>
                </c:pt>
                <c:pt idx="822">
                  <c:v>22.237777777777779</c:v>
                </c:pt>
                <c:pt idx="823">
                  <c:v>22.621111111111112</c:v>
                </c:pt>
                <c:pt idx="824">
                  <c:v>22.907777777777774</c:v>
                </c:pt>
                <c:pt idx="825">
                  <c:v>23.099999999999998</c:v>
                </c:pt>
                <c:pt idx="826">
                  <c:v>23.099999999999998</c:v>
                </c:pt>
                <c:pt idx="827">
                  <c:v>23.292222222222222</c:v>
                </c:pt>
                <c:pt idx="828">
                  <c:v>23.292222222222222</c:v>
                </c:pt>
                <c:pt idx="829">
                  <c:v>23.099999999999998</c:v>
                </c:pt>
                <c:pt idx="830">
                  <c:v>22.717222222222226</c:v>
                </c:pt>
                <c:pt idx="831">
                  <c:v>22.332777777777775</c:v>
                </c:pt>
                <c:pt idx="832">
                  <c:v>21.76</c:v>
                </c:pt>
                <c:pt idx="833">
                  <c:v>21.282222222222227</c:v>
                </c:pt>
                <c:pt idx="834">
                  <c:v>20.90111111111111</c:v>
                </c:pt>
                <c:pt idx="835">
                  <c:v>20.423888888888893</c:v>
                </c:pt>
                <c:pt idx="836">
                  <c:v>20.137777777777782</c:v>
                </c:pt>
                <c:pt idx="837">
                  <c:v>19.757777777777772</c:v>
                </c:pt>
                <c:pt idx="838">
                  <c:v>19.472222222222221</c:v>
                </c:pt>
                <c:pt idx="839">
                  <c:v>19.377222222222226</c:v>
                </c:pt>
                <c:pt idx="840">
                  <c:v>19.377222222222226</c:v>
                </c:pt>
                <c:pt idx="841">
                  <c:v>22.812222222222221</c:v>
                </c:pt>
                <c:pt idx="842">
                  <c:v>22.621111111111112</c:v>
                </c:pt>
                <c:pt idx="843">
                  <c:v>22.428888888888888</c:v>
                </c:pt>
                <c:pt idx="844">
                  <c:v>22.237777777777779</c:v>
                </c:pt>
                <c:pt idx="845">
                  <c:v>22.046111111111113</c:v>
                </c:pt>
                <c:pt idx="846">
                  <c:v>21.855</c:v>
                </c:pt>
                <c:pt idx="847">
                  <c:v>21.663888888888891</c:v>
                </c:pt>
                <c:pt idx="848">
                  <c:v>21.472777777777775</c:v>
                </c:pt>
                <c:pt idx="849">
                  <c:v>21.187222222222221</c:v>
                </c:pt>
                <c:pt idx="850">
                  <c:v>20.996111111111116</c:v>
                </c:pt>
                <c:pt idx="851">
                  <c:v>20.710000000000004</c:v>
                </c:pt>
                <c:pt idx="852">
                  <c:v>20.518888888888888</c:v>
                </c:pt>
                <c:pt idx="853">
                  <c:v>20.328888888888887</c:v>
                </c:pt>
                <c:pt idx="854">
                  <c:v>20.042777777777776</c:v>
                </c:pt>
                <c:pt idx="855">
                  <c:v>19.94777777777778</c:v>
                </c:pt>
                <c:pt idx="856">
                  <c:v>19.757777777777772</c:v>
                </c:pt>
                <c:pt idx="857">
                  <c:v>19.662222222222219</c:v>
                </c:pt>
                <c:pt idx="858">
                  <c:v>19.567222222222224</c:v>
                </c:pt>
                <c:pt idx="859">
                  <c:v>19.472222222222221</c:v>
                </c:pt>
                <c:pt idx="860">
                  <c:v>19.472222222222221</c:v>
                </c:pt>
                <c:pt idx="861">
                  <c:v>19.472222222222221</c:v>
                </c:pt>
                <c:pt idx="862">
                  <c:v>19.472222222222221</c:v>
                </c:pt>
                <c:pt idx="863">
                  <c:v>19.662222222222219</c:v>
                </c:pt>
                <c:pt idx="864">
                  <c:v>19.757777777777772</c:v>
                </c:pt>
                <c:pt idx="865">
                  <c:v>19.757777777777772</c:v>
                </c:pt>
                <c:pt idx="866">
                  <c:v>19.94777777777778</c:v>
                </c:pt>
                <c:pt idx="867">
                  <c:v>20.137777777777782</c:v>
                </c:pt>
                <c:pt idx="868">
                  <c:v>20.328888888888887</c:v>
                </c:pt>
                <c:pt idx="869">
                  <c:v>20.423888888888893</c:v>
                </c:pt>
                <c:pt idx="870">
                  <c:v>20.614999999999998</c:v>
                </c:pt>
                <c:pt idx="871">
                  <c:v>20.805</c:v>
                </c:pt>
                <c:pt idx="872">
                  <c:v>21.091111111111111</c:v>
                </c:pt>
                <c:pt idx="873">
                  <c:v>21.37777777777778</c:v>
                </c:pt>
                <c:pt idx="874">
                  <c:v>21.663888888888891</c:v>
                </c:pt>
                <c:pt idx="875">
                  <c:v>21.855</c:v>
                </c:pt>
                <c:pt idx="876">
                  <c:v>21.951111111111111</c:v>
                </c:pt>
                <c:pt idx="877">
                  <c:v>22.046111111111113</c:v>
                </c:pt>
                <c:pt idx="878">
                  <c:v>22.14222222222222</c:v>
                </c:pt>
                <c:pt idx="879">
                  <c:v>22.237777777777779</c:v>
                </c:pt>
                <c:pt idx="880">
                  <c:v>22.237777777777779</c:v>
                </c:pt>
                <c:pt idx="881">
                  <c:v>22.237777777777779</c:v>
                </c:pt>
                <c:pt idx="882">
                  <c:v>22.237777777777779</c:v>
                </c:pt>
                <c:pt idx="883">
                  <c:v>22.237777777777779</c:v>
                </c:pt>
                <c:pt idx="884">
                  <c:v>22.14222222222222</c:v>
                </c:pt>
                <c:pt idx="885">
                  <c:v>22.046111111111113</c:v>
                </c:pt>
                <c:pt idx="886">
                  <c:v>21.855</c:v>
                </c:pt>
                <c:pt idx="887">
                  <c:v>21.663888888888891</c:v>
                </c:pt>
                <c:pt idx="888">
                  <c:v>21.37777777777778</c:v>
                </c:pt>
                <c:pt idx="889">
                  <c:v>21.091111111111111</c:v>
                </c:pt>
                <c:pt idx="890">
                  <c:v>20.805</c:v>
                </c:pt>
                <c:pt idx="891">
                  <c:v>20.614999999999998</c:v>
                </c:pt>
                <c:pt idx="892">
                  <c:v>20.328888888888887</c:v>
                </c:pt>
                <c:pt idx="893">
                  <c:v>20.137777777777782</c:v>
                </c:pt>
                <c:pt idx="894">
                  <c:v>19.94777777777778</c:v>
                </c:pt>
                <c:pt idx="895">
                  <c:v>19.757777777777772</c:v>
                </c:pt>
                <c:pt idx="896">
                  <c:v>19.472222222222221</c:v>
                </c:pt>
                <c:pt idx="897">
                  <c:v>19.187222222222225</c:v>
                </c:pt>
                <c:pt idx="898">
                  <c:v>18.901111111111113</c:v>
                </c:pt>
                <c:pt idx="899">
                  <c:v>18.61611111111111</c:v>
                </c:pt>
                <c:pt idx="900">
                  <c:v>18.426111111111112</c:v>
                </c:pt>
                <c:pt idx="901">
                  <c:v>18.14</c:v>
                </c:pt>
                <c:pt idx="902">
                  <c:v>17.95</c:v>
                </c:pt>
                <c:pt idx="903">
                  <c:v>17.760000000000002</c:v>
                </c:pt>
                <c:pt idx="904">
                  <c:v>17.569999999999997</c:v>
                </c:pt>
                <c:pt idx="905">
                  <c:v>17.474999999999998</c:v>
                </c:pt>
                <c:pt idx="906">
                  <c:v>17.283888888888885</c:v>
                </c:pt>
                <c:pt idx="907">
                  <c:v>17.283888888888885</c:v>
                </c:pt>
                <c:pt idx="908">
                  <c:v>17.378888888888888</c:v>
                </c:pt>
                <c:pt idx="909">
                  <c:v>17.378888888888888</c:v>
                </c:pt>
                <c:pt idx="910">
                  <c:v>17.474999999999998</c:v>
                </c:pt>
                <c:pt idx="911">
                  <c:v>17.569999999999997</c:v>
                </c:pt>
                <c:pt idx="912">
                  <c:v>17.760000000000002</c:v>
                </c:pt>
                <c:pt idx="913">
                  <c:v>17.95</c:v>
                </c:pt>
                <c:pt idx="914">
                  <c:v>18.236111111111111</c:v>
                </c:pt>
                <c:pt idx="915">
                  <c:v>18.711111111111116</c:v>
                </c:pt>
                <c:pt idx="916">
                  <c:v>18.996111111111109</c:v>
                </c:pt>
                <c:pt idx="917">
                  <c:v>19.377222222222226</c:v>
                </c:pt>
                <c:pt idx="918">
                  <c:v>19.852777777777778</c:v>
                </c:pt>
                <c:pt idx="919">
                  <c:v>20.328888888888887</c:v>
                </c:pt>
                <c:pt idx="920">
                  <c:v>20.90111111111111</c:v>
                </c:pt>
                <c:pt idx="921">
                  <c:v>21.282222222222227</c:v>
                </c:pt>
                <c:pt idx="922">
                  <c:v>21.568888888888889</c:v>
                </c:pt>
                <c:pt idx="923">
                  <c:v>21.76</c:v>
                </c:pt>
                <c:pt idx="924">
                  <c:v>22.046111111111113</c:v>
                </c:pt>
                <c:pt idx="925">
                  <c:v>22.332777777777775</c:v>
                </c:pt>
                <c:pt idx="926">
                  <c:v>22.525000000000002</c:v>
                </c:pt>
                <c:pt idx="927">
                  <c:v>22.621111111111112</c:v>
                </c:pt>
                <c:pt idx="928">
                  <c:v>22.717222222222226</c:v>
                </c:pt>
                <c:pt idx="929">
                  <c:v>22.812222222222221</c:v>
                </c:pt>
                <c:pt idx="930">
                  <c:v>22.907777777777774</c:v>
                </c:pt>
                <c:pt idx="931">
                  <c:v>22.812222222222221</c:v>
                </c:pt>
                <c:pt idx="932">
                  <c:v>22.717222222222226</c:v>
                </c:pt>
                <c:pt idx="933">
                  <c:v>22.621111111111112</c:v>
                </c:pt>
                <c:pt idx="934">
                  <c:v>22.525000000000002</c:v>
                </c:pt>
                <c:pt idx="935">
                  <c:v>22.332777777777775</c:v>
                </c:pt>
                <c:pt idx="936">
                  <c:v>22.14222222222222</c:v>
                </c:pt>
                <c:pt idx="937">
                  <c:v>21.951111111111111</c:v>
                </c:pt>
                <c:pt idx="938">
                  <c:v>21.76</c:v>
                </c:pt>
                <c:pt idx="939">
                  <c:v>21.568888888888889</c:v>
                </c:pt>
                <c:pt idx="940">
                  <c:v>21.37777777777778</c:v>
                </c:pt>
                <c:pt idx="941">
                  <c:v>21.282222222222227</c:v>
                </c:pt>
                <c:pt idx="942">
                  <c:v>21.091111111111111</c:v>
                </c:pt>
                <c:pt idx="943">
                  <c:v>20.90111111111111</c:v>
                </c:pt>
                <c:pt idx="944">
                  <c:v>20.614999999999998</c:v>
                </c:pt>
                <c:pt idx="945">
                  <c:v>20.423888888888893</c:v>
                </c:pt>
                <c:pt idx="946">
                  <c:v>20.137777777777782</c:v>
                </c:pt>
                <c:pt idx="947">
                  <c:v>19.852777777777778</c:v>
                </c:pt>
                <c:pt idx="948">
                  <c:v>19.662222222222219</c:v>
                </c:pt>
                <c:pt idx="949">
                  <c:v>19.377222222222226</c:v>
                </c:pt>
                <c:pt idx="950">
                  <c:v>19.187222222222225</c:v>
                </c:pt>
                <c:pt idx="951">
                  <c:v>18.996111111111109</c:v>
                </c:pt>
                <c:pt idx="952">
                  <c:v>18.806111111111111</c:v>
                </c:pt>
                <c:pt idx="953">
                  <c:v>18.711111111111116</c:v>
                </c:pt>
                <c:pt idx="954">
                  <c:v>18.61611111111111</c:v>
                </c:pt>
                <c:pt idx="955">
                  <c:v>18.61611111111111</c:v>
                </c:pt>
                <c:pt idx="956">
                  <c:v>18.61611111111111</c:v>
                </c:pt>
                <c:pt idx="957">
                  <c:v>18.711111111111116</c:v>
                </c:pt>
                <c:pt idx="958">
                  <c:v>18.806111111111111</c:v>
                </c:pt>
                <c:pt idx="959">
                  <c:v>18.901111111111113</c:v>
                </c:pt>
                <c:pt idx="960">
                  <c:v>18.996111111111109</c:v>
                </c:pt>
                <c:pt idx="961">
                  <c:v>19.187222222222225</c:v>
                </c:pt>
                <c:pt idx="962">
                  <c:v>19.472222222222221</c:v>
                </c:pt>
                <c:pt idx="963">
                  <c:v>19.852777777777778</c:v>
                </c:pt>
                <c:pt idx="964">
                  <c:v>20.233888888888892</c:v>
                </c:pt>
                <c:pt idx="965">
                  <c:v>20.614999999999998</c:v>
                </c:pt>
                <c:pt idx="966">
                  <c:v>21.187222222222221</c:v>
                </c:pt>
                <c:pt idx="967">
                  <c:v>21.855</c:v>
                </c:pt>
                <c:pt idx="968">
                  <c:v>22.14222222222222</c:v>
                </c:pt>
                <c:pt idx="969">
                  <c:v>22.332777777777775</c:v>
                </c:pt>
                <c:pt idx="970">
                  <c:v>22.621111111111112</c:v>
                </c:pt>
                <c:pt idx="971">
                  <c:v>22.907777777777774</c:v>
                </c:pt>
                <c:pt idx="972">
                  <c:v>22.907777777777774</c:v>
                </c:pt>
                <c:pt idx="973">
                  <c:v>23.196111111111112</c:v>
                </c:pt>
                <c:pt idx="974">
                  <c:v>23.292222222222222</c:v>
                </c:pt>
                <c:pt idx="975">
                  <c:v>23.483888888888888</c:v>
                </c:pt>
                <c:pt idx="976">
                  <c:v>23.677222222222223</c:v>
                </c:pt>
                <c:pt idx="977">
                  <c:v>23.772777777777776</c:v>
                </c:pt>
                <c:pt idx="978">
                  <c:v>23.966111111111108</c:v>
                </c:pt>
                <c:pt idx="979">
                  <c:v>23.966111111111108</c:v>
                </c:pt>
                <c:pt idx="980">
                  <c:v>23.868888888888886</c:v>
                </c:pt>
                <c:pt idx="981">
                  <c:v>23.772777777777776</c:v>
                </c:pt>
                <c:pt idx="982">
                  <c:v>23.58111111111111</c:v>
                </c:pt>
                <c:pt idx="983">
                  <c:v>23.387777777777778</c:v>
                </c:pt>
                <c:pt idx="984">
                  <c:v>23.196111111111112</c:v>
                </c:pt>
                <c:pt idx="985">
                  <c:v>23.003888888888888</c:v>
                </c:pt>
                <c:pt idx="986">
                  <c:v>22.717222222222226</c:v>
                </c:pt>
                <c:pt idx="987">
                  <c:v>22.525000000000002</c:v>
                </c:pt>
                <c:pt idx="988">
                  <c:v>22.332777777777775</c:v>
                </c:pt>
                <c:pt idx="989">
                  <c:v>22.046111111111113</c:v>
                </c:pt>
                <c:pt idx="990">
                  <c:v>21.855</c:v>
                </c:pt>
                <c:pt idx="991">
                  <c:v>21.663888888888891</c:v>
                </c:pt>
                <c:pt idx="992">
                  <c:v>21.472777777777775</c:v>
                </c:pt>
                <c:pt idx="993">
                  <c:v>21.37777777777778</c:v>
                </c:pt>
                <c:pt idx="994">
                  <c:v>21.187222222222221</c:v>
                </c:pt>
                <c:pt idx="995">
                  <c:v>20.90111111111111</c:v>
                </c:pt>
                <c:pt idx="996">
                  <c:v>20.710000000000004</c:v>
                </c:pt>
                <c:pt idx="997">
                  <c:v>20.423888888888893</c:v>
                </c:pt>
                <c:pt idx="998">
                  <c:v>20.233888888888892</c:v>
                </c:pt>
                <c:pt idx="999">
                  <c:v>20.042777777777776</c:v>
                </c:pt>
                <c:pt idx="1000">
                  <c:v>19.757777777777772</c:v>
                </c:pt>
                <c:pt idx="1001">
                  <c:v>19.662222222222219</c:v>
                </c:pt>
                <c:pt idx="1002">
                  <c:v>19.472222222222221</c:v>
                </c:pt>
                <c:pt idx="1003">
                  <c:v>19.472222222222221</c:v>
                </c:pt>
                <c:pt idx="1004">
                  <c:v>19.472222222222221</c:v>
                </c:pt>
                <c:pt idx="1005">
                  <c:v>19.472222222222221</c:v>
                </c:pt>
                <c:pt idx="1006">
                  <c:v>19.567222222222224</c:v>
                </c:pt>
                <c:pt idx="1007">
                  <c:v>19.757777777777772</c:v>
                </c:pt>
                <c:pt idx="1008">
                  <c:v>19.94777777777778</c:v>
                </c:pt>
                <c:pt idx="1009">
                  <c:v>20.137777777777782</c:v>
                </c:pt>
                <c:pt idx="1010">
                  <c:v>20.423888888888893</c:v>
                </c:pt>
                <c:pt idx="1011">
                  <c:v>20.805</c:v>
                </c:pt>
                <c:pt idx="1012">
                  <c:v>21.091111111111111</c:v>
                </c:pt>
                <c:pt idx="1013">
                  <c:v>21.568888888888889</c:v>
                </c:pt>
                <c:pt idx="1014">
                  <c:v>21.76</c:v>
                </c:pt>
                <c:pt idx="1015">
                  <c:v>22.237777777777779</c:v>
                </c:pt>
                <c:pt idx="1016">
                  <c:v>22.621111111111112</c:v>
                </c:pt>
                <c:pt idx="1017">
                  <c:v>22.812222222222221</c:v>
                </c:pt>
                <c:pt idx="1018">
                  <c:v>23.483888888888888</c:v>
                </c:pt>
                <c:pt idx="1019">
                  <c:v>23.677222222222223</c:v>
                </c:pt>
                <c:pt idx="1020">
                  <c:v>23.966111111111108</c:v>
                </c:pt>
                <c:pt idx="1021">
                  <c:v>24.157777777777774</c:v>
                </c:pt>
                <c:pt idx="1022">
                  <c:v>24.157777777777774</c:v>
                </c:pt>
                <c:pt idx="1023">
                  <c:v>24.351111111111106</c:v>
                </c:pt>
                <c:pt idx="1024">
                  <c:v>24.641111111111108</c:v>
                </c:pt>
                <c:pt idx="1025">
                  <c:v>24.641111111111108</c:v>
                </c:pt>
                <c:pt idx="1026">
                  <c:v>24.835000000000001</c:v>
                </c:pt>
                <c:pt idx="1027">
                  <c:v>24.641111111111108</c:v>
                </c:pt>
                <c:pt idx="1028">
                  <c:v>24.737777777777779</c:v>
                </c:pt>
                <c:pt idx="1029">
                  <c:v>24.641111111111108</c:v>
                </c:pt>
                <c:pt idx="1030">
                  <c:v>24.544999999999998</c:v>
                </c:pt>
                <c:pt idx="1031">
                  <c:v>24.351111111111106</c:v>
                </c:pt>
                <c:pt idx="1032">
                  <c:v>24.255000000000003</c:v>
                </c:pt>
                <c:pt idx="1033">
                  <c:v>24.157777777777774</c:v>
                </c:pt>
                <c:pt idx="1034">
                  <c:v>23.966111111111108</c:v>
                </c:pt>
                <c:pt idx="1035">
                  <c:v>23.772777777777776</c:v>
                </c:pt>
                <c:pt idx="1036">
                  <c:v>23.58111111111111</c:v>
                </c:pt>
                <c:pt idx="1037">
                  <c:v>23.483888888888888</c:v>
                </c:pt>
                <c:pt idx="1038">
                  <c:v>23.292222222222222</c:v>
                </c:pt>
                <c:pt idx="1039">
                  <c:v>23.003888888888888</c:v>
                </c:pt>
                <c:pt idx="1040">
                  <c:v>22.812222222222221</c:v>
                </c:pt>
                <c:pt idx="1041">
                  <c:v>22.525000000000002</c:v>
                </c:pt>
                <c:pt idx="1042">
                  <c:v>22.332777777777775</c:v>
                </c:pt>
                <c:pt idx="1043">
                  <c:v>22.14222222222222</c:v>
                </c:pt>
                <c:pt idx="1044">
                  <c:v>21.855</c:v>
                </c:pt>
                <c:pt idx="1045">
                  <c:v>21.663888888888891</c:v>
                </c:pt>
                <c:pt idx="1046">
                  <c:v>21.472777777777775</c:v>
                </c:pt>
                <c:pt idx="1047">
                  <c:v>21.187222222222221</c:v>
                </c:pt>
                <c:pt idx="1048">
                  <c:v>21.091111111111111</c:v>
                </c:pt>
                <c:pt idx="1049">
                  <c:v>20.90111111111111</c:v>
                </c:pt>
                <c:pt idx="1050">
                  <c:v>20.805</c:v>
                </c:pt>
                <c:pt idx="1051">
                  <c:v>20.710000000000004</c:v>
                </c:pt>
                <c:pt idx="1052">
                  <c:v>20.710000000000004</c:v>
                </c:pt>
                <c:pt idx="1053">
                  <c:v>20.805</c:v>
                </c:pt>
                <c:pt idx="1054">
                  <c:v>20.90111111111111</c:v>
                </c:pt>
                <c:pt idx="1055">
                  <c:v>21.091111111111111</c:v>
                </c:pt>
                <c:pt idx="1056">
                  <c:v>21.282222222222227</c:v>
                </c:pt>
                <c:pt idx="1057">
                  <c:v>21.568888888888889</c:v>
                </c:pt>
                <c:pt idx="1058">
                  <c:v>21.76</c:v>
                </c:pt>
                <c:pt idx="1059">
                  <c:v>22.14222222222222</c:v>
                </c:pt>
                <c:pt idx="1060">
                  <c:v>22.428888888888888</c:v>
                </c:pt>
                <c:pt idx="1061">
                  <c:v>22.717222222222226</c:v>
                </c:pt>
                <c:pt idx="1062">
                  <c:v>23.196111111111112</c:v>
                </c:pt>
                <c:pt idx="1063">
                  <c:v>23.483888888888888</c:v>
                </c:pt>
                <c:pt idx="1064">
                  <c:v>23.966111111111108</c:v>
                </c:pt>
                <c:pt idx="1065">
                  <c:v>24.544999999999998</c:v>
                </c:pt>
                <c:pt idx="1066">
                  <c:v>24.737777777777779</c:v>
                </c:pt>
                <c:pt idx="1067">
                  <c:v>24.931111111111115</c:v>
                </c:pt>
                <c:pt idx="1068">
                  <c:v>25.318888888888885</c:v>
                </c:pt>
                <c:pt idx="1069">
                  <c:v>25.318888888888885</c:v>
                </c:pt>
                <c:pt idx="1070">
                  <c:v>25.61</c:v>
                </c:pt>
                <c:pt idx="1071">
                  <c:v>25.707777777777778</c:v>
                </c:pt>
                <c:pt idx="1072">
                  <c:v>25.805</c:v>
                </c:pt>
                <c:pt idx="1073">
                  <c:v>25.707777777777778</c:v>
                </c:pt>
                <c:pt idx="1074">
                  <c:v>25.61</c:v>
                </c:pt>
                <c:pt idx="1075">
                  <c:v>25.512777777777778</c:v>
                </c:pt>
                <c:pt idx="1076">
                  <c:v>25.416111111111107</c:v>
                </c:pt>
                <c:pt idx="1077">
                  <c:v>25.222222222222225</c:v>
                </c:pt>
                <c:pt idx="1078">
                  <c:v>25.027777777777775</c:v>
                </c:pt>
                <c:pt idx="1079">
                  <c:v>24.835000000000001</c:v>
                </c:pt>
                <c:pt idx="1080">
                  <c:v>24.641111111111108</c:v>
                </c:pt>
                <c:pt idx="1081">
                  <c:v>24.351111111111106</c:v>
                </c:pt>
                <c:pt idx="1082">
                  <c:v>24.157777777777774</c:v>
                </c:pt>
                <c:pt idx="1083">
                  <c:v>23.966111111111108</c:v>
                </c:pt>
                <c:pt idx="1084">
                  <c:v>23.772777777777776</c:v>
                </c:pt>
                <c:pt idx="1085">
                  <c:v>23.677222222222223</c:v>
                </c:pt>
                <c:pt idx="1086">
                  <c:v>23.483888888888888</c:v>
                </c:pt>
                <c:pt idx="1087">
                  <c:v>23.292222222222222</c:v>
                </c:pt>
                <c:pt idx="1088">
                  <c:v>23.099999999999998</c:v>
                </c:pt>
                <c:pt idx="1089">
                  <c:v>22.907777777777774</c:v>
                </c:pt>
                <c:pt idx="1090">
                  <c:v>22.621111111111112</c:v>
                </c:pt>
                <c:pt idx="1091">
                  <c:v>22.332777777777775</c:v>
                </c:pt>
                <c:pt idx="1092">
                  <c:v>22.046111111111113</c:v>
                </c:pt>
                <c:pt idx="1093">
                  <c:v>21.855</c:v>
                </c:pt>
                <c:pt idx="1094">
                  <c:v>21.568888888888889</c:v>
                </c:pt>
                <c:pt idx="1095">
                  <c:v>21.282222222222227</c:v>
                </c:pt>
                <c:pt idx="1096">
                  <c:v>21.091111111111111</c:v>
                </c:pt>
                <c:pt idx="1097">
                  <c:v>20.805</c:v>
                </c:pt>
                <c:pt idx="1098">
                  <c:v>20.614999999999998</c:v>
                </c:pt>
                <c:pt idx="1099">
                  <c:v>20.518888888888888</c:v>
                </c:pt>
                <c:pt idx="1100">
                  <c:v>20.518888888888888</c:v>
                </c:pt>
                <c:pt idx="1101">
                  <c:v>20.518888888888888</c:v>
                </c:pt>
                <c:pt idx="1102">
                  <c:v>20.518888888888888</c:v>
                </c:pt>
                <c:pt idx="1103">
                  <c:v>20.614999999999998</c:v>
                </c:pt>
                <c:pt idx="1104">
                  <c:v>20.710000000000004</c:v>
                </c:pt>
                <c:pt idx="1105">
                  <c:v>20.90111111111111</c:v>
                </c:pt>
                <c:pt idx="1106">
                  <c:v>21.091111111111111</c:v>
                </c:pt>
                <c:pt idx="1107">
                  <c:v>21.472777777777775</c:v>
                </c:pt>
                <c:pt idx="1108">
                  <c:v>21.855</c:v>
                </c:pt>
                <c:pt idx="1109">
                  <c:v>22.237777777777779</c:v>
                </c:pt>
                <c:pt idx="1110">
                  <c:v>22.525000000000002</c:v>
                </c:pt>
                <c:pt idx="1111">
                  <c:v>22.812222222222221</c:v>
                </c:pt>
                <c:pt idx="1112">
                  <c:v>23.003888888888888</c:v>
                </c:pt>
                <c:pt idx="1113">
                  <c:v>23.292222222222222</c:v>
                </c:pt>
                <c:pt idx="1114">
                  <c:v>23.483888888888888</c:v>
                </c:pt>
                <c:pt idx="1115">
                  <c:v>24.062222222222221</c:v>
                </c:pt>
                <c:pt idx="1116">
                  <c:v>24.157777777777774</c:v>
                </c:pt>
                <c:pt idx="1117">
                  <c:v>24.351111111111106</c:v>
                </c:pt>
                <c:pt idx="1118">
                  <c:v>24.544999999999998</c:v>
                </c:pt>
                <c:pt idx="1119">
                  <c:v>24.544999999999998</c:v>
                </c:pt>
                <c:pt idx="1120">
                  <c:v>24.544999999999998</c:v>
                </c:pt>
                <c:pt idx="1121">
                  <c:v>24.447777777777777</c:v>
                </c:pt>
                <c:pt idx="1122">
                  <c:v>24.351111111111106</c:v>
                </c:pt>
                <c:pt idx="1123">
                  <c:v>24.255000000000003</c:v>
                </c:pt>
                <c:pt idx="1124">
                  <c:v>24.157777777777774</c:v>
                </c:pt>
                <c:pt idx="1125">
                  <c:v>23.966111111111108</c:v>
                </c:pt>
                <c:pt idx="1126">
                  <c:v>23.772777777777776</c:v>
                </c:pt>
                <c:pt idx="1127">
                  <c:v>23.677222222222223</c:v>
                </c:pt>
                <c:pt idx="1128">
                  <c:v>23.483888888888888</c:v>
                </c:pt>
                <c:pt idx="1129">
                  <c:v>23.292222222222222</c:v>
                </c:pt>
                <c:pt idx="1130">
                  <c:v>23.099999999999998</c:v>
                </c:pt>
                <c:pt idx="1131">
                  <c:v>23.003888888888888</c:v>
                </c:pt>
                <c:pt idx="1132">
                  <c:v>22.812222222222221</c:v>
                </c:pt>
                <c:pt idx="1133">
                  <c:v>22.621111111111112</c:v>
                </c:pt>
                <c:pt idx="1134">
                  <c:v>22.428888888888888</c:v>
                </c:pt>
                <c:pt idx="1135">
                  <c:v>22.237777777777779</c:v>
                </c:pt>
                <c:pt idx="1136">
                  <c:v>22.046111111111113</c:v>
                </c:pt>
                <c:pt idx="1137">
                  <c:v>21.855</c:v>
                </c:pt>
                <c:pt idx="1138">
                  <c:v>21.663888888888891</c:v>
                </c:pt>
                <c:pt idx="1139">
                  <c:v>21.472777777777775</c:v>
                </c:pt>
                <c:pt idx="1140">
                  <c:v>21.187222222222221</c:v>
                </c:pt>
                <c:pt idx="1141">
                  <c:v>20.996111111111116</c:v>
                </c:pt>
                <c:pt idx="1142">
                  <c:v>20.805</c:v>
                </c:pt>
                <c:pt idx="1143">
                  <c:v>20.614999999999998</c:v>
                </c:pt>
                <c:pt idx="1144">
                  <c:v>20.328888888888887</c:v>
                </c:pt>
                <c:pt idx="1145">
                  <c:v>20.137777777777782</c:v>
                </c:pt>
                <c:pt idx="1146">
                  <c:v>19.94777777777778</c:v>
                </c:pt>
                <c:pt idx="1147">
                  <c:v>19.757777777777772</c:v>
                </c:pt>
                <c:pt idx="1148">
                  <c:v>19.662222222222219</c:v>
                </c:pt>
                <c:pt idx="1149">
                  <c:v>19.662222222222219</c:v>
                </c:pt>
                <c:pt idx="1150">
                  <c:v>19.662222222222219</c:v>
                </c:pt>
                <c:pt idx="1151">
                  <c:v>19.662222222222219</c:v>
                </c:pt>
                <c:pt idx="1152">
                  <c:v>19.757777777777772</c:v>
                </c:pt>
                <c:pt idx="1153">
                  <c:v>19.852777777777778</c:v>
                </c:pt>
                <c:pt idx="1154">
                  <c:v>20.137777777777782</c:v>
                </c:pt>
                <c:pt idx="1155">
                  <c:v>20.328888888888887</c:v>
                </c:pt>
                <c:pt idx="1156">
                  <c:v>20.710000000000004</c:v>
                </c:pt>
                <c:pt idx="1157">
                  <c:v>20.90111111111111</c:v>
                </c:pt>
                <c:pt idx="1158">
                  <c:v>21.187222222222221</c:v>
                </c:pt>
                <c:pt idx="1159">
                  <c:v>21.663888888888891</c:v>
                </c:pt>
                <c:pt idx="1160">
                  <c:v>21.855</c:v>
                </c:pt>
                <c:pt idx="1161">
                  <c:v>22.14222222222222</c:v>
                </c:pt>
                <c:pt idx="1162">
                  <c:v>22.428888888888888</c:v>
                </c:pt>
                <c:pt idx="1163">
                  <c:v>22.907777777777774</c:v>
                </c:pt>
                <c:pt idx="1164">
                  <c:v>23.099999999999998</c:v>
                </c:pt>
                <c:pt idx="1165">
                  <c:v>23.292222222222222</c:v>
                </c:pt>
                <c:pt idx="1166">
                  <c:v>23.483888888888888</c:v>
                </c:pt>
                <c:pt idx="1167">
                  <c:v>23.772777777777776</c:v>
                </c:pt>
                <c:pt idx="1168">
                  <c:v>23.966111111111108</c:v>
                </c:pt>
                <c:pt idx="1169">
                  <c:v>23.966111111111108</c:v>
                </c:pt>
                <c:pt idx="1170">
                  <c:v>23.868888888888886</c:v>
                </c:pt>
                <c:pt idx="1171">
                  <c:v>23.772777777777776</c:v>
                </c:pt>
                <c:pt idx="1172">
                  <c:v>23.677222222222223</c:v>
                </c:pt>
                <c:pt idx="1173">
                  <c:v>23.483888888888888</c:v>
                </c:pt>
                <c:pt idx="1174">
                  <c:v>23.387777777777778</c:v>
                </c:pt>
                <c:pt idx="1175">
                  <c:v>23.196111111111112</c:v>
                </c:pt>
                <c:pt idx="1176">
                  <c:v>22.907777777777774</c:v>
                </c:pt>
                <c:pt idx="1177">
                  <c:v>22.717222222222226</c:v>
                </c:pt>
                <c:pt idx="1178">
                  <c:v>22.525000000000002</c:v>
                </c:pt>
                <c:pt idx="1179">
                  <c:v>22.332777777777775</c:v>
                </c:pt>
                <c:pt idx="1180">
                  <c:v>22.046111111111113</c:v>
                </c:pt>
                <c:pt idx="1181">
                  <c:v>21.855</c:v>
                </c:pt>
                <c:pt idx="1182">
                  <c:v>21.663888888888891</c:v>
                </c:pt>
                <c:pt idx="1183">
                  <c:v>21.472777777777775</c:v>
                </c:pt>
                <c:pt idx="1184">
                  <c:v>21.282222222222227</c:v>
                </c:pt>
                <c:pt idx="1185">
                  <c:v>20.996111111111116</c:v>
                </c:pt>
                <c:pt idx="1186">
                  <c:v>20.805</c:v>
                </c:pt>
                <c:pt idx="1187">
                  <c:v>20.614999999999998</c:v>
                </c:pt>
                <c:pt idx="1188">
                  <c:v>20.328888888888887</c:v>
                </c:pt>
                <c:pt idx="1189">
                  <c:v>20.042777777777776</c:v>
                </c:pt>
                <c:pt idx="1190">
                  <c:v>19.757777777777772</c:v>
                </c:pt>
                <c:pt idx="1191">
                  <c:v>19.472222222222221</c:v>
                </c:pt>
                <c:pt idx="1192">
                  <c:v>19.187222222222225</c:v>
                </c:pt>
                <c:pt idx="1193">
                  <c:v>18.996111111111109</c:v>
                </c:pt>
                <c:pt idx="1194">
                  <c:v>18.711111111111116</c:v>
                </c:pt>
                <c:pt idx="1195">
                  <c:v>18.61611111111111</c:v>
                </c:pt>
                <c:pt idx="1196">
                  <c:v>18.61611111111111</c:v>
                </c:pt>
                <c:pt idx="1197">
                  <c:v>18.521111111111107</c:v>
                </c:pt>
                <c:pt idx="1198">
                  <c:v>18.61611111111111</c:v>
                </c:pt>
                <c:pt idx="1199">
                  <c:v>18.61611111111111</c:v>
                </c:pt>
                <c:pt idx="1200">
                  <c:v>18.711111111111116</c:v>
                </c:pt>
                <c:pt idx="1201">
                  <c:v>18.901111111111113</c:v>
                </c:pt>
                <c:pt idx="1202">
                  <c:v>19.187222222222225</c:v>
                </c:pt>
                <c:pt idx="1203">
                  <c:v>19.567222222222224</c:v>
                </c:pt>
                <c:pt idx="1204">
                  <c:v>19.852777777777778</c:v>
                </c:pt>
                <c:pt idx="1205">
                  <c:v>20.233888888888892</c:v>
                </c:pt>
                <c:pt idx="1206">
                  <c:v>20.710000000000004</c:v>
                </c:pt>
                <c:pt idx="1207">
                  <c:v>20.90111111111111</c:v>
                </c:pt>
                <c:pt idx="1208">
                  <c:v>21.282222222222227</c:v>
                </c:pt>
                <c:pt idx="1209">
                  <c:v>21.663888888888891</c:v>
                </c:pt>
                <c:pt idx="1210">
                  <c:v>21.855</c:v>
                </c:pt>
                <c:pt idx="1211">
                  <c:v>22.14222222222222</c:v>
                </c:pt>
                <c:pt idx="1212">
                  <c:v>22.332777777777775</c:v>
                </c:pt>
                <c:pt idx="1213">
                  <c:v>22.621111111111112</c:v>
                </c:pt>
                <c:pt idx="1214">
                  <c:v>22.907777777777774</c:v>
                </c:pt>
                <c:pt idx="1215">
                  <c:v>23.292222222222222</c:v>
                </c:pt>
                <c:pt idx="1216">
                  <c:v>23.387777777777778</c:v>
                </c:pt>
                <c:pt idx="1217">
                  <c:v>23.292222222222222</c:v>
                </c:pt>
                <c:pt idx="1218">
                  <c:v>23.196111111111112</c:v>
                </c:pt>
                <c:pt idx="1219">
                  <c:v>23.099999999999998</c:v>
                </c:pt>
                <c:pt idx="1220">
                  <c:v>23.003888888888888</c:v>
                </c:pt>
                <c:pt idx="1221">
                  <c:v>22.812222222222221</c:v>
                </c:pt>
                <c:pt idx="1222">
                  <c:v>22.717222222222226</c:v>
                </c:pt>
                <c:pt idx="1223">
                  <c:v>22.525000000000002</c:v>
                </c:pt>
                <c:pt idx="1224">
                  <c:v>22.332777777777775</c:v>
                </c:pt>
                <c:pt idx="1225">
                  <c:v>22.046111111111113</c:v>
                </c:pt>
                <c:pt idx="1226">
                  <c:v>21.855</c:v>
                </c:pt>
                <c:pt idx="1227">
                  <c:v>21.663888888888891</c:v>
                </c:pt>
                <c:pt idx="1228">
                  <c:v>21.472777777777775</c:v>
                </c:pt>
                <c:pt idx="1229">
                  <c:v>21.282222222222227</c:v>
                </c:pt>
                <c:pt idx="1230">
                  <c:v>21.091111111111111</c:v>
                </c:pt>
                <c:pt idx="1231">
                  <c:v>20.90111111111111</c:v>
                </c:pt>
                <c:pt idx="1232">
                  <c:v>20.805</c:v>
                </c:pt>
                <c:pt idx="1233">
                  <c:v>20.614999999999998</c:v>
                </c:pt>
                <c:pt idx="1234">
                  <c:v>20.423888888888893</c:v>
                </c:pt>
                <c:pt idx="1235">
                  <c:v>20.233888888888892</c:v>
                </c:pt>
                <c:pt idx="1236">
                  <c:v>20.042777777777776</c:v>
                </c:pt>
                <c:pt idx="1237">
                  <c:v>19.757777777777772</c:v>
                </c:pt>
                <c:pt idx="1238">
                  <c:v>19.472222222222221</c:v>
                </c:pt>
                <c:pt idx="1239">
                  <c:v>19.28222222222222</c:v>
                </c:pt>
                <c:pt idx="1240">
                  <c:v>18.996111111111109</c:v>
                </c:pt>
                <c:pt idx="1241">
                  <c:v>18.901111111111113</c:v>
                </c:pt>
                <c:pt idx="1242">
                  <c:v>18.61611111111111</c:v>
                </c:pt>
                <c:pt idx="1243">
                  <c:v>18.521111111111107</c:v>
                </c:pt>
                <c:pt idx="1244">
                  <c:v>18.521111111111107</c:v>
                </c:pt>
                <c:pt idx="1245">
                  <c:v>18.521111111111107</c:v>
                </c:pt>
                <c:pt idx="1246">
                  <c:v>18.61611111111111</c:v>
                </c:pt>
                <c:pt idx="1247">
                  <c:v>18.61611111111111</c:v>
                </c:pt>
                <c:pt idx="1248">
                  <c:v>18.806111111111111</c:v>
                </c:pt>
                <c:pt idx="1249">
                  <c:v>18.901111111111113</c:v>
                </c:pt>
                <c:pt idx="1250">
                  <c:v>19.187222222222225</c:v>
                </c:pt>
                <c:pt idx="1251">
                  <c:v>19.662222222222219</c:v>
                </c:pt>
                <c:pt idx="1252">
                  <c:v>19.94777777777778</c:v>
                </c:pt>
                <c:pt idx="1253">
                  <c:v>20.233888888888892</c:v>
                </c:pt>
                <c:pt idx="1254">
                  <c:v>20.710000000000004</c:v>
                </c:pt>
                <c:pt idx="1255">
                  <c:v>20.996111111111116</c:v>
                </c:pt>
                <c:pt idx="1256">
                  <c:v>21.37777777777778</c:v>
                </c:pt>
                <c:pt idx="1257">
                  <c:v>21.663888888888891</c:v>
                </c:pt>
                <c:pt idx="1258">
                  <c:v>21.951111111111111</c:v>
                </c:pt>
                <c:pt idx="1259">
                  <c:v>22.14222222222222</c:v>
                </c:pt>
                <c:pt idx="1260">
                  <c:v>22.428888888888888</c:v>
                </c:pt>
                <c:pt idx="1261">
                  <c:v>22.525000000000002</c:v>
                </c:pt>
                <c:pt idx="1262">
                  <c:v>22.717222222222226</c:v>
                </c:pt>
                <c:pt idx="1263">
                  <c:v>22.812222222222221</c:v>
                </c:pt>
                <c:pt idx="1264">
                  <c:v>23.003888888888888</c:v>
                </c:pt>
                <c:pt idx="1265">
                  <c:v>23.196111111111112</c:v>
                </c:pt>
                <c:pt idx="1266">
                  <c:v>23.196111111111112</c:v>
                </c:pt>
                <c:pt idx="1267">
                  <c:v>23.196111111111112</c:v>
                </c:pt>
                <c:pt idx="1268">
                  <c:v>23.003888888888888</c:v>
                </c:pt>
                <c:pt idx="1269">
                  <c:v>22.907777777777774</c:v>
                </c:pt>
                <c:pt idx="1270">
                  <c:v>22.812222222222221</c:v>
                </c:pt>
                <c:pt idx="1271">
                  <c:v>22.717222222222226</c:v>
                </c:pt>
                <c:pt idx="1272">
                  <c:v>22.525000000000002</c:v>
                </c:pt>
                <c:pt idx="1273">
                  <c:v>22.332777777777775</c:v>
                </c:pt>
                <c:pt idx="1274">
                  <c:v>22.14222222222222</c:v>
                </c:pt>
                <c:pt idx="1275">
                  <c:v>22.046111111111113</c:v>
                </c:pt>
                <c:pt idx="1276">
                  <c:v>21.855</c:v>
                </c:pt>
                <c:pt idx="1277">
                  <c:v>21.663888888888891</c:v>
                </c:pt>
                <c:pt idx="1278">
                  <c:v>21.568888888888889</c:v>
                </c:pt>
                <c:pt idx="1279">
                  <c:v>21.37777777777778</c:v>
                </c:pt>
                <c:pt idx="1280">
                  <c:v>21.282222222222227</c:v>
                </c:pt>
                <c:pt idx="1281">
                  <c:v>21.187222222222221</c:v>
                </c:pt>
                <c:pt idx="1282">
                  <c:v>21.091111111111111</c:v>
                </c:pt>
                <c:pt idx="1283">
                  <c:v>20.90111111111111</c:v>
                </c:pt>
                <c:pt idx="1284">
                  <c:v>20.805</c:v>
                </c:pt>
                <c:pt idx="1285">
                  <c:v>20.614999999999998</c:v>
                </c:pt>
                <c:pt idx="1286">
                  <c:v>20.423888888888893</c:v>
                </c:pt>
                <c:pt idx="1287">
                  <c:v>20.233888888888892</c:v>
                </c:pt>
                <c:pt idx="1288">
                  <c:v>20.042777777777776</c:v>
                </c:pt>
                <c:pt idx="1289">
                  <c:v>19.94777777777778</c:v>
                </c:pt>
                <c:pt idx="1290">
                  <c:v>19.757777777777772</c:v>
                </c:pt>
                <c:pt idx="1291">
                  <c:v>19.757777777777772</c:v>
                </c:pt>
                <c:pt idx="1292">
                  <c:v>19.662222222222219</c:v>
                </c:pt>
                <c:pt idx="1293">
                  <c:v>19.662222222222219</c:v>
                </c:pt>
                <c:pt idx="1294">
                  <c:v>19.757777777777772</c:v>
                </c:pt>
                <c:pt idx="1295">
                  <c:v>19.757777777777772</c:v>
                </c:pt>
                <c:pt idx="1296">
                  <c:v>19.852777777777778</c:v>
                </c:pt>
                <c:pt idx="1297">
                  <c:v>19.94777777777778</c:v>
                </c:pt>
                <c:pt idx="1298">
                  <c:v>20.042777777777776</c:v>
                </c:pt>
                <c:pt idx="1299">
                  <c:v>20.137777777777782</c:v>
                </c:pt>
                <c:pt idx="1300">
                  <c:v>20.328888888888887</c:v>
                </c:pt>
                <c:pt idx="1301">
                  <c:v>20.328888888888887</c:v>
                </c:pt>
                <c:pt idx="1302">
                  <c:v>20.423888888888893</c:v>
                </c:pt>
                <c:pt idx="1303">
                  <c:v>20.710000000000004</c:v>
                </c:pt>
                <c:pt idx="1304">
                  <c:v>20.90111111111111</c:v>
                </c:pt>
                <c:pt idx="1305">
                  <c:v>20.996111111111116</c:v>
                </c:pt>
                <c:pt idx="1306">
                  <c:v>21.091111111111111</c:v>
                </c:pt>
                <c:pt idx="1307">
                  <c:v>21.187222222222221</c:v>
                </c:pt>
                <c:pt idx="1308">
                  <c:v>21.187222222222221</c:v>
                </c:pt>
                <c:pt idx="1309">
                  <c:v>21.282222222222227</c:v>
                </c:pt>
                <c:pt idx="1310">
                  <c:v>21.187222222222221</c:v>
                </c:pt>
                <c:pt idx="1311">
                  <c:v>21.187222222222221</c:v>
                </c:pt>
                <c:pt idx="1312">
                  <c:v>21.187222222222221</c:v>
                </c:pt>
                <c:pt idx="1313">
                  <c:v>21.187222222222221</c:v>
                </c:pt>
                <c:pt idx="1314">
                  <c:v>21.091111111111111</c:v>
                </c:pt>
                <c:pt idx="1315">
                  <c:v>21.091111111111111</c:v>
                </c:pt>
                <c:pt idx="1316">
                  <c:v>21.091111111111111</c:v>
                </c:pt>
                <c:pt idx="1317">
                  <c:v>21.091111111111111</c:v>
                </c:pt>
                <c:pt idx="1318">
                  <c:v>20.996111111111116</c:v>
                </c:pt>
                <c:pt idx="1319">
                  <c:v>20.996111111111116</c:v>
                </c:pt>
                <c:pt idx="1320">
                  <c:v>20.90111111111111</c:v>
                </c:pt>
                <c:pt idx="1321">
                  <c:v>20.805</c:v>
                </c:pt>
                <c:pt idx="1322">
                  <c:v>20.805</c:v>
                </c:pt>
                <c:pt idx="1323">
                  <c:v>20.614999999999998</c:v>
                </c:pt>
                <c:pt idx="1324">
                  <c:v>20.518888888888888</c:v>
                </c:pt>
                <c:pt idx="1325">
                  <c:v>20.328888888888887</c:v>
                </c:pt>
                <c:pt idx="1326">
                  <c:v>20.233888888888892</c:v>
                </c:pt>
                <c:pt idx="1327">
                  <c:v>20.042777777777776</c:v>
                </c:pt>
                <c:pt idx="1328">
                  <c:v>19.94777777777778</c:v>
                </c:pt>
                <c:pt idx="1329">
                  <c:v>19.757777777777772</c:v>
                </c:pt>
                <c:pt idx="1330">
                  <c:v>19.662222222222219</c:v>
                </c:pt>
                <c:pt idx="1331">
                  <c:v>19.472222222222221</c:v>
                </c:pt>
                <c:pt idx="1332">
                  <c:v>19.28222222222222</c:v>
                </c:pt>
                <c:pt idx="1333">
                  <c:v>19.187222222222225</c:v>
                </c:pt>
                <c:pt idx="1334">
                  <c:v>18.996111111111109</c:v>
                </c:pt>
                <c:pt idx="1335">
                  <c:v>18.806111111111111</c:v>
                </c:pt>
                <c:pt idx="1336">
                  <c:v>18.711111111111116</c:v>
                </c:pt>
                <c:pt idx="1337">
                  <c:v>18.61611111111111</c:v>
                </c:pt>
                <c:pt idx="1338">
                  <c:v>18.426111111111112</c:v>
                </c:pt>
                <c:pt idx="1339">
                  <c:v>18.33111111111111</c:v>
                </c:pt>
                <c:pt idx="1340">
                  <c:v>18.33111111111111</c:v>
                </c:pt>
                <c:pt idx="1341">
                  <c:v>18.33111111111111</c:v>
                </c:pt>
                <c:pt idx="1342">
                  <c:v>18.33111111111111</c:v>
                </c:pt>
                <c:pt idx="1343">
                  <c:v>18.426111111111112</c:v>
                </c:pt>
                <c:pt idx="1344">
                  <c:v>18.521111111111107</c:v>
                </c:pt>
                <c:pt idx="1345">
                  <c:v>18.61611111111111</c:v>
                </c:pt>
                <c:pt idx="1346">
                  <c:v>18.711111111111116</c:v>
                </c:pt>
                <c:pt idx="1347">
                  <c:v>18.806111111111111</c:v>
                </c:pt>
                <c:pt idx="1348">
                  <c:v>18.996111111111109</c:v>
                </c:pt>
                <c:pt idx="1349">
                  <c:v>19.28222222222222</c:v>
                </c:pt>
                <c:pt idx="1350">
                  <c:v>19.567222222222224</c:v>
                </c:pt>
                <c:pt idx="1351">
                  <c:v>19.757777777777772</c:v>
                </c:pt>
                <c:pt idx="1352">
                  <c:v>20.042777777777776</c:v>
                </c:pt>
                <c:pt idx="1353">
                  <c:v>20.328888888888887</c:v>
                </c:pt>
                <c:pt idx="1354">
                  <c:v>20.518888888888888</c:v>
                </c:pt>
                <c:pt idx="1355">
                  <c:v>21.091111111111111</c:v>
                </c:pt>
                <c:pt idx="1356">
                  <c:v>21.091111111111111</c:v>
                </c:pt>
                <c:pt idx="1357">
                  <c:v>21.091111111111111</c:v>
                </c:pt>
                <c:pt idx="1358">
                  <c:v>21.187222222222221</c:v>
                </c:pt>
                <c:pt idx="1359">
                  <c:v>21.187222222222221</c:v>
                </c:pt>
                <c:pt idx="1360">
                  <c:v>21.187222222222221</c:v>
                </c:pt>
                <c:pt idx="1361">
                  <c:v>21.091111111111111</c:v>
                </c:pt>
                <c:pt idx="1362">
                  <c:v>20.996111111111116</c:v>
                </c:pt>
                <c:pt idx="1363">
                  <c:v>20.90111111111111</c:v>
                </c:pt>
                <c:pt idx="1364">
                  <c:v>20.90111111111111</c:v>
                </c:pt>
                <c:pt idx="1365">
                  <c:v>20.805</c:v>
                </c:pt>
                <c:pt idx="1366">
                  <c:v>20.614999999999998</c:v>
                </c:pt>
                <c:pt idx="1367">
                  <c:v>20.518888888888888</c:v>
                </c:pt>
                <c:pt idx="1368">
                  <c:v>20.423888888888893</c:v>
                </c:pt>
                <c:pt idx="1369">
                  <c:v>20.328888888888887</c:v>
                </c:pt>
                <c:pt idx="1370">
                  <c:v>20.233888888888892</c:v>
                </c:pt>
                <c:pt idx="1371">
                  <c:v>20.042777777777776</c:v>
                </c:pt>
                <c:pt idx="1372">
                  <c:v>19.94777777777778</c:v>
                </c:pt>
                <c:pt idx="1373">
                  <c:v>19.852777777777778</c:v>
                </c:pt>
                <c:pt idx="1374">
                  <c:v>19.662222222222219</c:v>
                </c:pt>
                <c:pt idx="1375">
                  <c:v>19.472222222222221</c:v>
                </c:pt>
                <c:pt idx="1376">
                  <c:v>19.28222222222222</c:v>
                </c:pt>
                <c:pt idx="1377">
                  <c:v>19.092222222222222</c:v>
                </c:pt>
                <c:pt idx="1378">
                  <c:v>18.901111111111113</c:v>
                </c:pt>
                <c:pt idx="1379">
                  <c:v>18.711111111111116</c:v>
                </c:pt>
                <c:pt idx="1380">
                  <c:v>18.521111111111107</c:v>
                </c:pt>
                <c:pt idx="1381">
                  <c:v>18.33111111111111</c:v>
                </c:pt>
                <c:pt idx="1382">
                  <c:v>18.236111111111111</c:v>
                </c:pt>
                <c:pt idx="1383">
                  <c:v>18.044999999999998</c:v>
                </c:pt>
                <c:pt idx="1384">
                  <c:v>17.854999999999997</c:v>
                </c:pt>
                <c:pt idx="1385">
                  <c:v>17.760000000000002</c:v>
                </c:pt>
                <c:pt idx="1386">
                  <c:v>17.474999999999998</c:v>
                </c:pt>
                <c:pt idx="1387">
                  <c:v>17.378888888888888</c:v>
                </c:pt>
                <c:pt idx="1388">
                  <c:v>17.378888888888888</c:v>
                </c:pt>
                <c:pt idx="1389">
                  <c:v>17.378888888888888</c:v>
                </c:pt>
                <c:pt idx="1390">
                  <c:v>17.474999999999998</c:v>
                </c:pt>
                <c:pt idx="1391">
                  <c:v>17.474999999999998</c:v>
                </c:pt>
                <c:pt idx="1392">
                  <c:v>17.474999999999998</c:v>
                </c:pt>
                <c:pt idx="1393">
                  <c:v>17.664999999999999</c:v>
                </c:pt>
                <c:pt idx="1394">
                  <c:v>17.760000000000002</c:v>
                </c:pt>
                <c:pt idx="1395">
                  <c:v>18.14</c:v>
                </c:pt>
                <c:pt idx="1396">
                  <c:v>18.426111111111112</c:v>
                </c:pt>
                <c:pt idx="1397">
                  <c:v>18.711111111111116</c:v>
                </c:pt>
                <c:pt idx="1398">
                  <c:v>18.996111111111109</c:v>
                </c:pt>
                <c:pt idx="1399">
                  <c:v>19.187222222222225</c:v>
                </c:pt>
                <c:pt idx="1400">
                  <c:v>19.472222222222221</c:v>
                </c:pt>
                <c:pt idx="1401">
                  <c:v>19.757777777777772</c:v>
                </c:pt>
                <c:pt idx="1402">
                  <c:v>20.042777777777776</c:v>
                </c:pt>
                <c:pt idx="1403">
                  <c:v>20.328888888888887</c:v>
                </c:pt>
                <c:pt idx="1404">
                  <c:v>20.518888888888888</c:v>
                </c:pt>
                <c:pt idx="1405">
                  <c:v>20.710000000000004</c:v>
                </c:pt>
                <c:pt idx="1406">
                  <c:v>20.805</c:v>
                </c:pt>
                <c:pt idx="1407">
                  <c:v>20.805</c:v>
                </c:pt>
                <c:pt idx="1408">
                  <c:v>20.90111111111111</c:v>
                </c:pt>
                <c:pt idx="1409">
                  <c:v>20.90111111111111</c:v>
                </c:pt>
                <c:pt idx="1410">
                  <c:v>20.805</c:v>
                </c:pt>
                <c:pt idx="1411">
                  <c:v>20.805</c:v>
                </c:pt>
                <c:pt idx="1412">
                  <c:v>20.710000000000004</c:v>
                </c:pt>
                <c:pt idx="1413">
                  <c:v>20.518888888888888</c:v>
                </c:pt>
                <c:pt idx="1414">
                  <c:v>20.423888888888893</c:v>
                </c:pt>
                <c:pt idx="1415">
                  <c:v>20.328888888888887</c:v>
                </c:pt>
                <c:pt idx="1416">
                  <c:v>20.137777777777782</c:v>
                </c:pt>
                <c:pt idx="1417">
                  <c:v>20.042777777777776</c:v>
                </c:pt>
                <c:pt idx="1418">
                  <c:v>19.852777777777778</c:v>
                </c:pt>
                <c:pt idx="1419">
                  <c:v>19.757777777777772</c:v>
                </c:pt>
                <c:pt idx="1420">
                  <c:v>19.567222222222224</c:v>
                </c:pt>
                <c:pt idx="1421">
                  <c:v>19.472222222222221</c:v>
                </c:pt>
                <c:pt idx="1422">
                  <c:v>19.28222222222222</c:v>
                </c:pt>
                <c:pt idx="1423">
                  <c:v>19.187222222222225</c:v>
                </c:pt>
                <c:pt idx="1424">
                  <c:v>19.092222222222222</c:v>
                </c:pt>
                <c:pt idx="1425">
                  <c:v>18.901111111111113</c:v>
                </c:pt>
                <c:pt idx="1426">
                  <c:v>18.806111111111111</c:v>
                </c:pt>
                <c:pt idx="1427">
                  <c:v>18.521111111111107</c:v>
                </c:pt>
                <c:pt idx="1428">
                  <c:v>18.33111111111111</c:v>
                </c:pt>
                <c:pt idx="1429">
                  <c:v>18.044999999999998</c:v>
                </c:pt>
                <c:pt idx="1430">
                  <c:v>17.95</c:v>
                </c:pt>
                <c:pt idx="1431">
                  <c:v>17.664999999999999</c:v>
                </c:pt>
                <c:pt idx="1432">
                  <c:v>17.474999999999998</c:v>
                </c:pt>
                <c:pt idx="1433">
                  <c:v>17.378888888888888</c:v>
                </c:pt>
                <c:pt idx="1434">
                  <c:v>17.093888888888888</c:v>
                </c:pt>
                <c:pt idx="1435">
                  <c:v>16.998888888888889</c:v>
                </c:pt>
                <c:pt idx="1436">
                  <c:v>16.902777777777775</c:v>
                </c:pt>
                <c:pt idx="1437">
                  <c:v>16.902777777777775</c:v>
                </c:pt>
                <c:pt idx="1438">
                  <c:v>16.902777777777775</c:v>
                </c:pt>
                <c:pt idx="1439">
                  <c:v>16.998888888888889</c:v>
                </c:pt>
                <c:pt idx="1440">
                  <c:v>17.188888888888886</c:v>
                </c:pt>
                <c:pt idx="1441">
                  <c:v>17.283888888888885</c:v>
                </c:pt>
                <c:pt idx="1442">
                  <c:v>17.569999999999997</c:v>
                </c:pt>
                <c:pt idx="1443">
                  <c:v>17.95</c:v>
                </c:pt>
                <c:pt idx="1444">
                  <c:v>18.236111111111111</c:v>
                </c:pt>
                <c:pt idx="1445">
                  <c:v>18.61611111111111</c:v>
                </c:pt>
                <c:pt idx="1446">
                  <c:v>18.806111111111111</c:v>
                </c:pt>
                <c:pt idx="1447">
                  <c:v>18.996111111111109</c:v>
                </c:pt>
                <c:pt idx="1448">
                  <c:v>19.187222222222225</c:v>
                </c:pt>
                <c:pt idx="1449">
                  <c:v>19.377222222222226</c:v>
                </c:pt>
                <c:pt idx="1450">
                  <c:v>19.662222222222219</c:v>
                </c:pt>
                <c:pt idx="1451">
                  <c:v>19.94777777777778</c:v>
                </c:pt>
                <c:pt idx="1452">
                  <c:v>20.042777777777776</c:v>
                </c:pt>
                <c:pt idx="1453">
                  <c:v>20.137777777777782</c:v>
                </c:pt>
                <c:pt idx="1454">
                  <c:v>20.328888888888887</c:v>
                </c:pt>
                <c:pt idx="1455">
                  <c:v>20.518888888888888</c:v>
                </c:pt>
                <c:pt idx="1456">
                  <c:v>20.614999999999998</c:v>
                </c:pt>
                <c:pt idx="1457">
                  <c:v>20.710000000000004</c:v>
                </c:pt>
                <c:pt idx="1458">
                  <c:v>20.805</c:v>
                </c:pt>
                <c:pt idx="1459">
                  <c:v>20.805</c:v>
                </c:pt>
                <c:pt idx="1460">
                  <c:v>20.805</c:v>
                </c:pt>
                <c:pt idx="1461">
                  <c:v>20.710000000000004</c:v>
                </c:pt>
                <c:pt idx="1462">
                  <c:v>20.614999999999998</c:v>
                </c:pt>
                <c:pt idx="1463">
                  <c:v>20.518888888888888</c:v>
                </c:pt>
                <c:pt idx="1464">
                  <c:v>20.328888888888887</c:v>
                </c:pt>
                <c:pt idx="1465">
                  <c:v>20.233888888888892</c:v>
                </c:pt>
                <c:pt idx="1466">
                  <c:v>20.042777777777776</c:v>
                </c:pt>
                <c:pt idx="1467">
                  <c:v>19.852777777777778</c:v>
                </c:pt>
                <c:pt idx="1468">
                  <c:v>19.757777777777772</c:v>
                </c:pt>
                <c:pt idx="1469">
                  <c:v>19.567222222222224</c:v>
                </c:pt>
                <c:pt idx="1470">
                  <c:v>19.377222222222226</c:v>
                </c:pt>
                <c:pt idx="1471">
                  <c:v>19.28222222222222</c:v>
                </c:pt>
                <c:pt idx="1472">
                  <c:v>19.092222222222222</c:v>
                </c:pt>
                <c:pt idx="1473">
                  <c:v>18.996111111111109</c:v>
                </c:pt>
                <c:pt idx="1474">
                  <c:v>18.806111111111111</c:v>
                </c:pt>
                <c:pt idx="1475">
                  <c:v>18.61611111111111</c:v>
                </c:pt>
                <c:pt idx="1476">
                  <c:v>18.33111111111111</c:v>
                </c:pt>
                <c:pt idx="1477">
                  <c:v>18.14</c:v>
                </c:pt>
                <c:pt idx="1478">
                  <c:v>17.95</c:v>
                </c:pt>
                <c:pt idx="1479">
                  <c:v>17.664999999999999</c:v>
                </c:pt>
                <c:pt idx="1480">
                  <c:v>17.474999999999998</c:v>
                </c:pt>
                <c:pt idx="1481">
                  <c:v>17.378888888888888</c:v>
                </c:pt>
                <c:pt idx="1482">
                  <c:v>17.093888888888888</c:v>
                </c:pt>
                <c:pt idx="1483">
                  <c:v>16.998888888888889</c:v>
                </c:pt>
                <c:pt idx="1484">
                  <c:v>16.998888888888889</c:v>
                </c:pt>
                <c:pt idx="1485">
                  <c:v>16.998888888888889</c:v>
                </c:pt>
                <c:pt idx="1486">
                  <c:v>16.998888888888889</c:v>
                </c:pt>
                <c:pt idx="1487">
                  <c:v>16.998888888888889</c:v>
                </c:pt>
                <c:pt idx="1488">
                  <c:v>17.093888888888888</c:v>
                </c:pt>
                <c:pt idx="1489">
                  <c:v>17.283888888888885</c:v>
                </c:pt>
                <c:pt idx="1490">
                  <c:v>17.569999999999997</c:v>
                </c:pt>
                <c:pt idx="1491">
                  <c:v>17.95</c:v>
                </c:pt>
                <c:pt idx="1492">
                  <c:v>18.236111111111111</c:v>
                </c:pt>
                <c:pt idx="1493">
                  <c:v>18.61611111111111</c:v>
                </c:pt>
                <c:pt idx="1494">
                  <c:v>18.806111111111111</c:v>
                </c:pt>
                <c:pt idx="1495">
                  <c:v>19.187222222222225</c:v>
                </c:pt>
                <c:pt idx="1496">
                  <c:v>19.662222222222219</c:v>
                </c:pt>
                <c:pt idx="1497">
                  <c:v>19.94777777777778</c:v>
                </c:pt>
                <c:pt idx="1498">
                  <c:v>20.137777777777782</c:v>
                </c:pt>
                <c:pt idx="1499">
                  <c:v>20.710000000000004</c:v>
                </c:pt>
                <c:pt idx="1500">
                  <c:v>20.805</c:v>
                </c:pt>
                <c:pt idx="1501">
                  <c:v>21.091111111111111</c:v>
                </c:pt>
                <c:pt idx="1502">
                  <c:v>21.282222222222227</c:v>
                </c:pt>
                <c:pt idx="1503">
                  <c:v>21.472777777777775</c:v>
                </c:pt>
                <c:pt idx="1504">
                  <c:v>21.663888888888891</c:v>
                </c:pt>
                <c:pt idx="1505">
                  <c:v>21.663888888888891</c:v>
                </c:pt>
                <c:pt idx="1506">
                  <c:v>21.76</c:v>
                </c:pt>
                <c:pt idx="1507">
                  <c:v>21.855</c:v>
                </c:pt>
                <c:pt idx="1508">
                  <c:v>21.855</c:v>
                </c:pt>
                <c:pt idx="1509">
                  <c:v>21.855</c:v>
                </c:pt>
                <c:pt idx="1510">
                  <c:v>21.855</c:v>
                </c:pt>
                <c:pt idx="1511">
                  <c:v>21.76</c:v>
                </c:pt>
                <c:pt idx="1512">
                  <c:v>21.568888888888889</c:v>
                </c:pt>
                <c:pt idx="1513">
                  <c:v>21.472777777777775</c:v>
                </c:pt>
                <c:pt idx="1514">
                  <c:v>21.282222222222227</c:v>
                </c:pt>
                <c:pt idx="1515">
                  <c:v>21.187222222222221</c:v>
                </c:pt>
                <c:pt idx="1516">
                  <c:v>20.996111111111116</c:v>
                </c:pt>
                <c:pt idx="1517">
                  <c:v>20.805</c:v>
                </c:pt>
                <c:pt idx="1518">
                  <c:v>20.614999999999998</c:v>
                </c:pt>
                <c:pt idx="1519">
                  <c:v>20.423888888888893</c:v>
                </c:pt>
                <c:pt idx="1520">
                  <c:v>20.328888888888887</c:v>
                </c:pt>
                <c:pt idx="1521">
                  <c:v>20.137777777777782</c:v>
                </c:pt>
                <c:pt idx="1522">
                  <c:v>20.042777777777776</c:v>
                </c:pt>
                <c:pt idx="1523">
                  <c:v>19.852777777777778</c:v>
                </c:pt>
                <c:pt idx="1524">
                  <c:v>19.662222222222219</c:v>
                </c:pt>
                <c:pt idx="1525">
                  <c:v>19.567222222222224</c:v>
                </c:pt>
                <c:pt idx="1526">
                  <c:v>19.377222222222226</c:v>
                </c:pt>
                <c:pt idx="1527">
                  <c:v>19.187222222222225</c:v>
                </c:pt>
                <c:pt idx="1528">
                  <c:v>18.996111111111109</c:v>
                </c:pt>
                <c:pt idx="1529">
                  <c:v>18.806111111111111</c:v>
                </c:pt>
                <c:pt idx="1530">
                  <c:v>18.61611111111111</c:v>
                </c:pt>
                <c:pt idx="1531">
                  <c:v>18.426111111111112</c:v>
                </c:pt>
                <c:pt idx="1532">
                  <c:v>18.33111111111111</c:v>
                </c:pt>
                <c:pt idx="1533">
                  <c:v>18.33111111111111</c:v>
                </c:pt>
                <c:pt idx="1534">
                  <c:v>18.236111111111111</c:v>
                </c:pt>
                <c:pt idx="1535">
                  <c:v>18.236111111111111</c:v>
                </c:pt>
                <c:pt idx="1536">
                  <c:v>18.33111111111111</c:v>
                </c:pt>
                <c:pt idx="1537">
                  <c:v>18.426111111111112</c:v>
                </c:pt>
                <c:pt idx="1538">
                  <c:v>18.521111111111107</c:v>
                </c:pt>
                <c:pt idx="1539">
                  <c:v>18.996111111111109</c:v>
                </c:pt>
                <c:pt idx="1540">
                  <c:v>19.187222222222225</c:v>
                </c:pt>
                <c:pt idx="1541">
                  <c:v>19.377222222222226</c:v>
                </c:pt>
                <c:pt idx="1542">
                  <c:v>19.662222222222219</c:v>
                </c:pt>
                <c:pt idx="1543">
                  <c:v>20.137777777777782</c:v>
                </c:pt>
                <c:pt idx="1544">
                  <c:v>20.614999999999998</c:v>
                </c:pt>
                <c:pt idx="1545">
                  <c:v>20.805</c:v>
                </c:pt>
                <c:pt idx="1546">
                  <c:v>21.187222222222221</c:v>
                </c:pt>
                <c:pt idx="1547">
                  <c:v>21.37777777777778</c:v>
                </c:pt>
                <c:pt idx="1548">
                  <c:v>21.568888888888889</c:v>
                </c:pt>
                <c:pt idx="1549">
                  <c:v>21.951111111111111</c:v>
                </c:pt>
                <c:pt idx="1550">
                  <c:v>22.046111111111113</c:v>
                </c:pt>
                <c:pt idx="1551">
                  <c:v>22.237777777777779</c:v>
                </c:pt>
                <c:pt idx="1552">
                  <c:v>22.428888888888888</c:v>
                </c:pt>
                <c:pt idx="1553">
                  <c:v>22.717222222222226</c:v>
                </c:pt>
                <c:pt idx="1554">
                  <c:v>22.621111111111112</c:v>
                </c:pt>
                <c:pt idx="1555">
                  <c:v>22.907777777777774</c:v>
                </c:pt>
                <c:pt idx="1556">
                  <c:v>22.812222222222221</c:v>
                </c:pt>
                <c:pt idx="1557">
                  <c:v>22.812222222222221</c:v>
                </c:pt>
                <c:pt idx="1558">
                  <c:v>22.812222222222221</c:v>
                </c:pt>
                <c:pt idx="1559">
                  <c:v>22.717222222222226</c:v>
                </c:pt>
                <c:pt idx="1560">
                  <c:v>22.621111111111112</c:v>
                </c:pt>
                <c:pt idx="1561">
                  <c:v>22.525000000000002</c:v>
                </c:pt>
                <c:pt idx="1562">
                  <c:v>22.332777777777775</c:v>
                </c:pt>
                <c:pt idx="1563">
                  <c:v>22.237777777777779</c:v>
                </c:pt>
                <c:pt idx="1564">
                  <c:v>22.046111111111113</c:v>
                </c:pt>
                <c:pt idx="1565">
                  <c:v>21.855</c:v>
                </c:pt>
                <c:pt idx="1566">
                  <c:v>21.663888888888891</c:v>
                </c:pt>
                <c:pt idx="1567">
                  <c:v>21.472777777777775</c:v>
                </c:pt>
                <c:pt idx="1568">
                  <c:v>21.282222222222227</c:v>
                </c:pt>
                <c:pt idx="1569">
                  <c:v>21.091111111111111</c:v>
                </c:pt>
                <c:pt idx="1570">
                  <c:v>20.90111111111111</c:v>
                </c:pt>
                <c:pt idx="1571">
                  <c:v>20.805</c:v>
                </c:pt>
                <c:pt idx="1572">
                  <c:v>20.614999999999998</c:v>
                </c:pt>
                <c:pt idx="1573">
                  <c:v>20.518888888888888</c:v>
                </c:pt>
                <c:pt idx="1574">
                  <c:v>20.328888888888887</c:v>
                </c:pt>
                <c:pt idx="1575">
                  <c:v>20.137777777777782</c:v>
                </c:pt>
                <c:pt idx="1576">
                  <c:v>19.94777777777778</c:v>
                </c:pt>
                <c:pt idx="1577">
                  <c:v>19.852777777777778</c:v>
                </c:pt>
                <c:pt idx="1578">
                  <c:v>19.567222222222224</c:v>
                </c:pt>
                <c:pt idx="1579">
                  <c:v>19.377222222222226</c:v>
                </c:pt>
                <c:pt idx="1580">
                  <c:v>19.28222222222222</c:v>
                </c:pt>
                <c:pt idx="1581">
                  <c:v>19.187222222222225</c:v>
                </c:pt>
                <c:pt idx="1582">
                  <c:v>19.187222222222225</c:v>
                </c:pt>
                <c:pt idx="1583">
                  <c:v>19.092222222222222</c:v>
                </c:pt>
                <c:pt idx="1584">
                  <c:v>19.092222222222222</c:v>
                </c:pt>
                <c:pt idx="1585">
                  <c:v>19.092222222222222</c:v>
                </c:pt>
                <c:pt idx="1586">
                  <c:v>19.187222222222225</c:v>
                </c:pt>
                <c:pt idx="1587">
                  <c:v>19.567222222222224</c:v>
                </c:pt>
                <c:pt idx="1588">
                  <c:v>19.757777777777772</c:v>
                </c:pt>
                <c:pt idx="1589">
                  <c:v>20.137777777777782</c:v>
                </c:pt>
                <c:pt idx="1590">
                  <c:v>20.518888888888888</c:v>
                </c:pt>
                <c:pt idx="1591">
                  <c:v>21.091111111111111</c:v>
                </c:pt>
                <c:pt idx="1592">
                  <c:v>21.282222222222227</c:v>
                </c:pt>
                <c:pt idx="1593">
                  <c:v>21.663888888888891</c:v>
                </c:pt>
                <c:pt idx="1594">
                  <c:v>22.046111111111113</c:v>
                </c:pt>
                <c:pt idx="1595">
                  <c:v>22.237777777777779</c:v>
                </c:pt>
                <c:pt idx="1596">
                  <c:v>22.428888888888888</c:v>
                </c:pt>
                <c:pt idx="1597">
                  <c:v>22.621111111111112</c:v>
                </c:pt>
                <c:pt idx="1598">
                  <c:v>22.812222222222221</c:v>
                </c:pt>
                <c:pt idx="1599">
                  <c:v>23.099999999999998</c:v>
                </c:pt>
                <c:pt idx="1600">
                  <c:v>23.387777777777778</c:v>
                </c:pt>
                <c:pt idx="1601">
                  <c:v>23.483888888888888</c:v>
                </c:pt>
                <c:pt idx="1602">
                  <c:v>23.58111111111111</c:v>
                </c:pt>
                <c:pt idx="1603">
                  <c:v>23.677222222222223</c:v>
                </c:pt>
                <c:pt idx="1604">
                  <c:v>23.677222222222223</c:v>
                </c:pt>
                <c:pt idx="1605">
                  <c:v>23.58111111111111</c:v>
                </c:pt>
                <c:pt idx="1606">
                  <c:v>23.483888888888888</c:v>
                </c:pt>
                <c:pt idx="1607">
                  <c:v>23.387777777777778</c:v>
                </c:pt>
                <c:pt idx="1608">
                  <c:v>23.196111111111112</c:v>
                </c:pt>
                <c:pt idx="1609">
                  <c:v>23.003888888888888</c:v>
                </c:pt>
                <c:pt idx="1610">
                  <c:v>22.812222222222221</c:v>
                </c:pt>
                <c:pt idx="1611">
                  <c:v>22.621111111111112</c:v>
                </c:pt>
                <c:pt idx="1612">
                  <c:v>22.428888888888888</c:v>
                </c:pt>
                <c:pt idx="1613">
                  <c:v>22.14222222222222</c:v>
                </c:pt>
                <c:pt idx="1614">
                  <c:v>21.951111111111111</c:v>
                </c:pt>
                <c:pt idx="1615">
                  <c:v>21.76</c:v>
                </c:pt>
                <c:pt idx="1616">
                  <c:v>21.568888888888889</c:v>
                </c:pt>
                <c:pt idx="1617">
                  <c:v>21.472777777777775</c:v>
                </c:pt>
                <c:pt idx="1618">
                  <c:v>21.282222222222227</c:v>
                </c:pt>
                <c:pt idx="1619">
                  <c:v>21.091111111111111</c:v>
                </c:pt>
                <c:pt idx="1620">
                  <c:v>20.90111111111111</c:v>
                </c:pt>
                <c:pt idx="1621">
                  <c:v>20.805</c:v>
                </c:pt>
                <c:pt idx="1622">
                  <c:v>20.614999999999998</c:v>
                </c:pt>
                <c:pt idx="1623">
                  <c:v>20.423888888888893</c:v>
                </c:pt>
                <c:pt idx="1624">
                  <c:v>20.137777777777782</c:v>
                </c:pt>
                <c:pt idx="1625">
                  <c:v>20.042777777777776</c:v>
                </c:pt>
                <c:pt idx="1626">
                  <c:v>19.757777777777772</c:v>
                </c:pt>
                <c:pt idx="1627">
                  <c:v>19.567222222222224</c:v>
                </c:pt>
                <c:pt idx="1628">
                  <c:v>19.472222222222221</c:v>
                </c:pt>
                <c:pt idx="1629">
                  <c:v>19.377222222222226</c:v>
                </c:pt>
                <c:pt idx="1630">
                  <c:v>19.377222222222226</c:v>
                </c:pt>
                <c:pt idx="1631">
                  <c:v>19.28222222222222</c:v>
                </c:pt>
                <c:pt idx="1632">
                  <c:v>19.28222222222222</c:v>
                </c:pt>
                <c:pt idx="1633">
                  <c:v>19.377222222222226</c:v>
                </c:pt>
                <c:pt idx="1634">
                  <c:v>19.567222222222224</c:v>
                </c:pt>
                <c:pt idx="1635">
                  <c:v>19.852777777777778</c:v>
                </c:pt>
                <c:pt idx="1636">
                  <c:v>20.042777777777776</c:v>
                </c:pt>
                <c:pt idx="1637">
                  <c:v>20.137777777777782</c:v>
                </c:pt>
                <c:pt idx="1638">
                  <c:v>20.328888888888887</c:v>
                </c:pt>
                <c:pt idx="1639">
                  <c:v>20.614999999999998</c:v>
                </c:pt>
                <c:pt idx="1640">
                  <c:v>20.805</c:v>
                </c:pt>
                <c:pt idx="1641">
                  <c:v>20.90111111111111</c:v>
                </c:pt>
                <c:pt idx="1642">
                  <c:v>21.187222222222221</c:v>
                </c:pt>
                <c:pt idx="1643">
                  <c:v>21.568888888888889</c:v>
                </c:pt>
                <c:pt idx="1644">
                  <c:v>21.663888888888891</c:v>
                </c:pt>
                <c:pt idx="1645">
                  <c:v>21.855</c:v>
                </c:pt>
                <c:pt idx="1646">
                  <c:v>22.046111111111113</c:v>
                </c:pt>
                <c:pt idx="1647">
                  <c:v>22.14222222222222</c:v>
                </c:pt>
                <c:pt idx="1648">
                  <c:v>22.332777777777775</c:v>
                </c:pt>
                <c:pt idx="1649">
                  <c:v>22.428888888888888</c:v>
                </c:pt>
                <c:pt idx="1650">
                  <c:v>22.525000000000002</c:v>
                </c:pt>
                <c:pt idx="1651">
                  <c:v>22.621111111111112</c:v>
                </c:pt>
                <c:pt idx="1652">
                  <c:v>22.812222222222221</c:v>
                </c:pt>
                <c:pt idx="1653">
                  <c:v>22.717222222222226</c:v>
                </c:pt>
                <c:pt idx="1654">
                  <c:v>22.717222222222226</c:v>
                </c:pt>
                <c:pt idx="1655">
                  <c:v>22.525000000000002</c:v>
                </c:pt>
                <c:pt idx="1656">
                  <c:v>22.428888888888888</c:v>
                </c:pt>
                <c:pt idx="1657">
                  <c:v>22.237777777777779</c:v>
                </c:pt>
                <c:pt idx="1658">
                  <c:v>22.046111111111113</c:v>
                </c:pt>
                <c:pt idx="1659">
                  <c:v>21.951111111111111</c:v>
                </c:pt>
                <c:pt idx="1660">
                  <c:v>21.76</c:v>
                </c:pt>
                <c:pt idx="1661">
                  <c:v>21.663888888888891</c:v>
                </c:pt>
                <c:pt idx="1662">
                  <c:v>21.472777777777775</c:v>
                </c:pt>
                <c:pt idx="1663">
                  <c:v>21.37777777777778</c:v>
                </c:pt>
                <c:pt idx="1664">
                  <c:v>21.282222222222227</c:v>
                </c:pt>
                <c:pt idx="1665">
                  <c:v>21.091111111111111</c:v>
                </c:pt>
                <c:pt idx="1666">
                  <c:v>20.996111111111116</c:v>
                </c:pt>
                <c:pt idx="1667">
                  <c:v>20.805</c:v>
                </c:pt>
                <c:pt idx="1668">
                  <c:v>20.710000000000004</c:v>
                </c:pt>
                <c:pt idx="1669">
                  <c:v>20.518888888888888</c:v>
                </c:pt>
                <c:pt idx="1670">
                  <c:v>20.423888888888893</c:v>
                </c:pt>
                <c:pt idx="1671">
                  <c:v>20.233888888888892</c:v>
                </c:pt>
                <c:pt idx="1672">
                  <c:v>20.137777777777782</c:v>
                </c:pt>
                <c:pt idx="1673">
                  <c:v>19.94777777777778</c:v>
                </c:pt>
                <c:pt idx="1674">
                  <c:v>19.757777777777772</c:v>
                </c:pt>
                <c:pt idx="1675">
                  <c:v>19.662222222222219</c:v>
                </c:pt>
                <c:pt idx="1676">
                  <c:v>19.567222222222224</c:v>
                </c:pt>
                <c:pt idx="1677">
                  <c:v>19.472222222222221</c:v>
                </c:pt>
                <c:pt idx="1678">
                  <c:v>19.472222222222221</c:v>
                </c:pt>
                <c:pt idx="1679">
                  <c:v>19.472222222222221</c:v>
                </c:pt>
                <c:pt idx="1680">
                  <c:v>19.377222222222226</c:v>
                </c:pt>
                <c:pt idx="1681">
                  <c:v>19.377222222222226</c:v>
                </c:pt>
                <c:pt idx="1682">
                  <c:v>19.472222222222221</c:v>
                </c:pt>
                <c:pt idx="1683">
                  <c:v>19.662222222222219</c:v>
                </c:pt>
                <c:pt idx="1684">
                  <c:v>19.757777777777772</c:v>
                </c:pt>
                <c:pt idx="1685">
                  <c:v>20.137777777777782</c:v>
                </c:pt>
                <c:pt idx="1686">
                  <c:v>20.328888888888887</c:v>
                </c:pt>
                <c:pt idx="1687">
                  <c:v>20.614999999999998</c:v>
                </c:pt>
                <c:pt idx="1688">
                  <c:v>20.710000000000004</c:v>
                </c:pt>
                <c:pt idx="1689">
                  <c:v>21.091111111111111</c:v>
                </c:pt>
                <c:pt idx="1690">
                  <c:v>21.37777777777778</c:v>
                </c:pt>
                <c:pt idx="1691">
                  <c:v>21.37777777777778</c:v>
                </c:pt>
                <c:pt idx="1692">
                  <c:v>21.663888888888891</c:v>
                </c:pt>
                <c:pt idx="1693">
                  <c:v>21.76</c:v>
                </c:pt>
                <c:pt idx="1694">
                  <c:v>22.14222222222222</c:v>
                </c:pt>
                <c:pt idx="1695">
                  <c:v>22.332777777777775</c:v>
                </c:pt>
                <c:pt idx="1696">
                  <c:v>22.428888888888888</c:v>
                </c:pt>
                <c:pt idx="1697">
                  <c:v>22.621111111111112</c:v>
                </c:pt>
                <c:pt idx="1698">
                  <c:v>22.621111111111112</c:v>
                </c:pt>
                <c:pt idx="1699">
                  <c:v>22.717222222222226</c:v>
                </c:pt>
                <c:pt idx="1700">
                  <c:v>22.717222222222226</c:v>
                </c:pt>
                <c:pt idx="1701">
                  <c:v>22.907777777777774</c:v>
                </c:pt>
                <c:pt idx="1702">
                  <c:v>22.907777777777774</c:v>
                </c:pt>
                <c:pt idx="1703">
                  <c:v>22.812222222222221</c:v>
                </c:pt>
                <c:pt idx="1704">
                  <c:v>22.717222222222226</c:v>
                </c:pt>
                <c:pt idx="1705">
                  <c:v>22.621111111111112</c:v>
                </c:pt>
                <c:pt idx="1706">
                  <c:v>22.428888888888888</c:v>
                </c:pt>
                <c:pt idx="1707">
                  <c:v>22.332777777777775</c:v>
                </c:pt>
                <c:pt idx="1708">
                  <c:v>22.14222222222222</c:v>
                </c:pt>
                <c:pt idx="1709">
                  <c:v>22.046111111111113</c:v>
                </c:pt>
                <c:pt idx="1710">
                  <c:v>21.855</c:v>
                </c:pt>
                <c:pt idx="1711">
                  <c:v>21.663888888888891</c:v>
                </c:pt>
                <c:pt idx="1712">
                  <c:v>21.568888888888889</c:v>
                </c:pt>
                <c:pt idx="1713">
                  <c:v>21.37777777777778</c:v>
                </c:pt>
                <c:pt idx="1714">
                  <c:v>21.282222222222227</c:v>
                </c:pt>
                <c:pt idx="1715">
                  <c:v>21.187222222222221</c:v>
                </c:pt>
                <c:pt idx="1716">
                  <c:v>20.996111111111116</c:v>
                </c:pt>
                <c:pt idx="1717">
                  <c:v>20.90111111111111</c:v>
                </c:pt>
                <c:pt idx="1718">
                  <c:v>20.805</c:v>
                </c:pt>
                <c:pt idx="1719">
                  <c:v>20.614999999999998</c:v>
                </c:pt>
                <c:pt idx="1720">
                  <c:v>20.518888888888888</c:v>
                </c:pt>
                <c:pt idx="1721">
                  <c:v>20.518888888888888</c:v>
                </c:pt>
                <c:pt idx="1722">
                  <c:v>20.423888888888893</c:v>
                </c:pt>
                <c:pt idx="1723">
                  <c:v>20.328888888888887</c:v>
                </c:pt>
                <c:pt idx="1724">
                  <c:v>20.233888888888892</c:v>
                </c:pt>
                <c:pt idx="1725">
                  <c:v>20.233888888888892</c:v>
                </c:pt>
                <c:pt idx="1726">
                  <c:v>20.233888888888892</c:v>
                </c:pt>
                <c:pt idx="1727">
                  <c:v>20.233888888888892</c:v>
                </c:pt>
                <c:pt idx="1728">
                  <c:v>20.137777777777782</c:v>
                </c:pt>
                <c:pt idx="1729">
                  <c:v>20.137777777777782</c:v>
                </c:pt>
                <c:pt idx="1730">
                  <c:v>20.042777777777776</c:v>
                </c:pt>
                <c:pt idx="1731">
                  <c:v>20.042777777777776</c:v>
                </c:pt>
                <c:pt idx="1732">
                  <c:v>20.042777777777776</c:v>
                </c:pt>
                <c:pt idx="1733">
                  <c:v>20.137777777777782</c:v>
                </c:pt>
                <c:pt idx="1734">
                  <c:v>20.233888888888892</c:v>
                </c:pt>
                <c:pt idx="1735">
                  <c:v>20.423888888888893</c:v>
                </c:pt>
                <c:pt idx="1736">
                  <c:v>20.518888888888888</c:v>
                </c:pt>
                <c:pt idx="1737">
                  <c:v>20.614999999999998</c:v>
                </c:pt>
                <c:pt idx="1738">
                  <c:v>20.614999999999998</c:v>
                </c:pt>
                <c:pt idx="1739">
                  <c:v>20.710000000000004</c:v>
                </c:pt>
                <c:pt idx="1740">
                  <c:v>20.805</c:v>
                </c:pt>
                <c:pt idx="1741">
                  <c:v>20.805</c:v>
                </c:pt>
                <c:pt idx="1742">
                  <c:v>20.90111111111111</c:v>
                </c:pt>
                <c:pt idx="1743">
                  <c:v>20.996111111111116</c:v>
                </c:pt>
                <c:pt idx="1744">
                  <c:v>20.996111111111116</c:v>
                </c:pt>
                <c:pt idx="1745">
                  <c:v>21.187222222222221</c:v>
                </c:pt>
                <c:pt idx="1746">
                  <c:v>21.187222222222221</c:v>
                </c:pt>
                <c:pt idx="1747">
                  <c:v>21.091111111111111</c:v>
                </c:pt>
                <c:pt idx="1748">
                  <c:v>21.091111111111111</c:v>
                </c:pt>
                <c:pt idx="1749">
                  <c:v>21.091111111111111</c:v>
                </c:pt>
                <c:pt idx="1750">
                  <c:v>20.996111111111116</c:v>
                </c:pt>
                <c:pt idx="1751">
                  <c:v>20.996111111111116</c:v>
                </c:pt>
                <c:pt idx="1752">
                  <c:v>20.996111111111116</c:v>
                </c:pt>
                <c:pt idx="1753">
                  <c:v>20.996111111111116</c:v>
                </c:pt>
                <c:pt idx="1754">
                  <c:v>20.996111111111116</c:v>
                </c:pt>
                <c:pt idx="1755">
                  <c:v>20.90111111111111</c:v>
                </c:pt>
                <c:pt idx="1756">
                  <c:v>20.90111111111111</c:v>
                </c:pt>
                <c:pt idx="1757">
                  <c:v>20.805</c:v>
                </c:pt>
                <c:pt idx="1758">
                  <c:v>20.710000000000004</c:v>
                </c:pt>
                <c:pt idx="1759">
                  <c:v>20.710000000000004</c:v>
                </c:pt>
                <c:pt idx="1760">
                  <c:v>20.614999999999998</c:v>
                </c:pt>
                <c:pt idx="1761">
                  <c:v>20.518888888888888</c:v>
                </c:pt>
                <c:pt idx="1762">
                  <c:v>20.423888888888893</c:v>
                </c:pt>
                <c:pt idx="1763">
                  <c:v>20.328888888888887</c:v>
                </c:pt>
                <c:pt idx="1764">
                  <c:v>20.233888888888892</c:v>
                </c:pt>
                <c:pt idx="1765">
                  <c:v>20.233888888888892</c:v>
                </c:pt>
                <c:pt idx="1766">
                  <c:v>20.137777777777782</c:v>
                </c:pt>
                <c:pt idx="1767">
                  <c:v>20.137777777777782</c:v>
                </c:pt>
                <c:pt idx="1768">
                  <c:v>20.042777777777776</c:v>
                </c:pt>
                <c:pt idx="1769">
                  <c:v>20.137777777777782</c:v>
                </c:pt>
                <c:pt idx="1770">
                  <c:v>20.042777777777776</c:v>
                </c:pt>
                <c:pt idx="1771">
                  <c:v>19.94777777777778</c:v>
                </c:pt>
                <c:pt idx="1772">
                  <c:v>19.94777777777778</c:v>
                </c:pt>
                <c:pt idx="1773">
                  <c:v>19.94777777777778</c:v>
                </c:pt>
                <c:pt idx="1774">
                  <c:v>19.94777777777778</c:v>
                </c:pt>
                <c:pt idx="1775">
                  <c:v>19.94777777777778</c:v>
                </c:pt>
                <c:pt idx="1776">
                  <c:v>20.042777777777776</c:v>
                </c:pt>
                <c:pt idx="1777">
                  <c:v>20.137777777777782</c:v>
                </c:pt>
                <c:pt idx="1778">
                  <c:v>20.137777777777782</c:v>
                </c:pt>
                <c:pt idx="1779">
                  <c:v>20.518888888888888</c:v>
                </c:pt>
                <c:pt idx="1780">
                  <c:v>20.805</c:v>
                </c:pt>
                <c:pt idx="1781">
                  <c:v>21.091111111111111</c:v>
                </c:pt>
                <c:pt idx="1782">
                  <c:v>21.37777777777778</c:v>
                </c:pt>
                <c:pt idx="1783">
                  <c:v>21.76</c:v>
                </c:pt>
                <c:pt idx="1784">
                  <c:v>21.855</c:v>
                </c:pt>
                <c:pt idx="1785">
                  <c:v>22.237777777777779</c:v>
                </c:pt>
                <c:pt idx="1786">
                  <c:v>22.428888888888888</c:v>
                </c:pt>
                <c:pt idx="1787">
                  <c:v>22.717222222222226</c:v>
                </c:pt>
                <c:pt idx="1788">
                  <c:v>22.717222222222226</c:v>
                </c:pt>
                <c:pt idx="1789">
                  <c:v>22.907777777777774</c:v>
                </c:pt>
                <c:pt idx="1790">
                  <c:v>23.099999999999998</c:v>
                </c:pt>
                <c:pt idx="1791">
                  <c:v>23.196111111111112</c:v>
                </c:pt>
                <c:pt idx="1792">
                  <c:v>23.292222222222222</c:v>
                </c:pt>
                <c:pt idx="1793">
                  <c:v>23.292222222222222</c:v>
                </c:pt>
                <c:pt idx="1794">
                  <c:v>23.196111111111112</c:v>
                </c:pt>
                <c:pt idx="1795">
                  <c:v>23.292222222222222</c:v>
                </c:pt>
                <c:pt idx="1796">
                  <c:v>23.196111111111112</c:v>
                </c:pt>
                <c:pt idx="1797">
                  <c:v>23.196111111111112</c:v>
                </c:pt>
                <c:pt idx="1798">
                  <c:v>23.099999999999998</c:v>
                </c:pt>
                <c:pt idx="1799">
                  <c:v>22.907777777777774</c:v>
                </c:pt>
                <c:pt idx="1800">
                  <c:v>22.812222222222221</c:v>
                </c:pt>
                <c:pt idx="1801">
                  <c:v>22.717222222222226</c:v>
                </c:pt>
                <c:pt idx="1802">
                  <c:v>22.525000000000002</c:v>
                </c:pt>
                <c:pt idx="1803">
                  <c:v>22.332777777777775</c:v>
                </c:pt>
                <c:pt idx="1804">
                  <c:v>22.237777777777779</c:v>
                </c:pt>
                <c:pt idx="1805">
                  <c:v>22.046111111111113</c:v>
                </c:pt>
                <c:pt idx="1806">
                  <c:v>21.855</c:v>
                </c:pt>
                <c:pt idx="1807">
                  <c:v>21.76</c:v>
                </c:pt>
                <c:pt idx="1808">
                  <c:v>21.663888888888891</c:v>
                </c:pt>
                <c:pt idx="1809">
                  <c:v>21.568888888888889</c:v>
                </c:pt>
                <c:pt idx="1810">
                  <c:v>21.37777777777778</c:v>
                </c:pt>
                <c:pt idx="1811">
                  <c:v>21.282222222222227</c:v>
                </c:pt>
                <c:pt idx="1812">
                  <c:v>21.091111111111111</c:v>
                </c:pt>
                <c:pt idx="1813">
                  <c:v>20.90111111111111</c:v>
                </c:pt>
                <c:pt idx="1814">
                  <c:v>20.710000000000004</c:v>
                </c:pt>
                <c:pt idx="1815">
                  <c:v>20.614999999999998</c:v>
                </c:pt>
                <c:pt idx="1816">
                  <c:v>20.423888888888893</c:v>
                </c:pt>
                <c:pt idx="1817">
                  <c:v>20.328888888888887</c:v>
                </c:pt>
                <c:pt idx="1818">
                  <c:v>20.233888888888892</c:v>
                </c:pt>
                <c:pt idx="1819">
                  <c:v>20.042777777777776</c:v>
                </c:pt>
                <c:pt idx="1820">
                  <c:v>20.042777777777776</c:v>
                </c:pt>
                <c:pt idx="1821">
                  <c:v>20.042777777777776</c:v>
                </c:pt>
                <c:pt idx="1822">
                  <c:v>20.042777777777776</c:v>
                </c:pt>
                <c:pt idx="1823">
                  <c:v>20.042777777777776</c:v>
                </c:pt>
                <c:pt idx="1824">
                  <c:v>20.042777777777776</c:v>
                </c:pt>
                <c:pt idx="1825">
                  <c:v>20.137777777777782</c:v>
                </c:pt>
                <c:pt idx="1826">
                  <c:v>20.233888888888892</c:v>
                </c:pt>
                <c:pt idx="1827">
                  <c:v>20.328888888888887</c:v>
                </c:pt>
                <c:pt idx="1828">
                  <c:v>20.518888888888888</c:v>
                </c:pt>
                <c:pt idx="1829">
                  <c:v>20.805</c:v>
                </c:pt>
                <c:pt idx="1830">
                  <c:v>21.091111111111111</c:v>
                </c:pt>
                <c:pt idx="1831">
                  <c:v>21.568888888888889</c:v>
                </c:pt>
                <c:pt idx="1832">
                  <c:v>21.663888888888891</c:v>
                </c:pt>
                <c:pt idx="1833">
                  <c:v>21.951111111111111</c:v>
                </c:pt>
                <c:pt idx="1834">
                  <c:v>22.237777777777779</c:v>
                </c:pt>
                <c:pt idx="1835">
                  <c:v>22.525000000000002</c:v>
                </c:pt>
                <c:pt idx="1836">
                  <c:v>22.525000000000002</c:v>
                </c:pt>
                <c:pt idx="1837">
                  <c:v>22.717222222222226</c:v>
                </c:pt>
                <c:pt idx="1838">
                  <c:v>22.812222222222221</c:v>
                </c:pt>
                <c:pt idx="1839">
                  <c:v>23.099999999999998</c:v>
                </c:pt>
                <c:pt idx="1840">
                  <c:v>23.099999999999998</c:v>
                </c:pt>
                <c:pt idx="1841">
                  <c:v>23.003888888888888</c:v>
                </c:pt>
                <c:pt idx="1842">
                  <c:v>23.003888888888888</c:v>
                </c:pt>
                <c:pt idx="1843">
                  <c:v>22.812222222222221</c:v>
                </c:pt>
                <c:pt idx="1844">
                  <c:v>22.717222222222226</c:v>
                </c:pt>
                <c:pt idx="1845">
                  <c:v>22.621111111111112</c:v>
                </c:pt>
                <c:pt idx="1846">
                  <c:v>22.525000000000002</c:v>
                </c:pt>
                <c:pt idx="1847">
                  <c:v>22.428888888888888</c:v>
                </c:pt>
                <c:pt idx="1848">
                  <c:v>22.332777777777775</c:v>
                </c:pt>
                <c:pt idx="1849">
                  <c:v>22.14222222222222</c:v>
                </c:pt>
                <c:pt idx="1850">
                  <c:v>21.951111111111111</c:v>
                </c:pt>
                <c:pt idx="1851">
                  <c:v>21.76</c:v>
                </c:pt>
                <c:pt idx="1852">
                  <c:v>21.663888888888891</c:v>
                </c:pt>
                <c:pt idx="1853">
                  <c:v>21.472777777777775</c:v>
                </c:pt>
                <c:pt idx="1854">
                  <c:v>21.37777777777778</c:v>
                </c:pt>
                <c:pt idx="1855">
                  <c:v>21.187222222222221</c:v>
                </c:pt>
                <c:pt idx="1856">
                  <c:v>21.091111111111111</c:v>
                </c:pt>
                <c:pt idx="1857">
                  <c:v>20.90111111111111</c:v>
                </c:pt>
                <c:pt idx="1858">
                  <c:v>20.805</c:v>
                </c:pt>
                <c:pt idx="1859">
                  <c:v>20.710000000000004</c:v>
                </c:pt>
                <c:pt idx="1860">
                  <c:v>20.423888888888893</c:v>
                </c:pt>
                <c:pt idx="1861">
                  <c:v>20.328888888888887</c:v>
                </c:pt>
                <c:pt idx="1862">
                  <c:v>20.233888888888892</c:v>
                </c:pt>
                <c:pt idx="1863">
                  <c:v>20.042777777777776</c:v>
                </c:pt>
                <c:pt idx="1864">
                  <c:v>19.94777777777778</c:v>
                </c:pt>
                <c:pt idx="1865">
                  <c:v>19.852777777777778</c:v>
                </c:pt>
                <c:pt idx="1866">
                  <c:v>19.757777777777772</c:v>
                </c:pt>
                <c:pt idx="1867">
                  <c:v>19.567222222222224</c:v>
                </c:pt>
                <c:pt idx="1868">
                  <c:v>19.472222222222221</c:v>
                </c:pt>
                <c:pt idx="1869">
                  <c:v>19.472222222222221</c:v>
                </c:pt>
                <c:pt idx="1870">
                  <c:v>19.567222222222224</c:v>
                </c:pt>
                <c:pt idx="1871">
                  <c:v>19.567222222222224</c:v>
                </c:pt>
                <c:pt idx="1872">
                  <c:v>19.567222222222224</c:v>
                </c:pt>
                <c:pt idx="1873">
                  <c:v>19.567222222222224</c:v>
                </c:pt>
                <c:pt idx="1874">
                  <c:v>19.567222222222224</c:v>
                </c:pt>
                <c:pt idx="1875">
                  <c:v>19.472222222222221</c:v>
                </c:pt>
                <c:pt idx="1876">
                  <c:v>19.377222222222226</c:v>
                </c:pt>
                <c:pt idx="1877">
                  <c:v>19.472222222222221</c:v>
                </c:pt>
                <c:pt idx="1878">
                  <c:v>19.472222222222221</c:v>
                </c:pt>
                <c:pt idx="1879">
                  <c:v>19.662222222222219</c:v>
                </c:pt>
                <c:pt idx="1880">
                  <c:v>19.94777777777778</c:v>
                </c:pt>
                <c:pt idx="1881">
                  <c:v>20.233888888888892</c:v>
                </c:pt>
                <c:pt idx="1882">
                  <c:v>20.328888888888887</c:v>
                </c:pt>
                <c:pt idx="1883">
                  <c:v>20.518888888888888</c:v>
                </c:pt>
                <c:pt idx="1884">
                  <c:v>20.710000000000004</c:v>
                </c:pt>
                <c:pt idx="1885">
                  <c:v>20.805</c:v>
                </c:pt>
                <c:pt idx="1886">
                  <c:v>20.996111111111116</c:v>
                </c:pt>
                <c:pt idx="1887">
                  <c:v>21.091111111111111</c:v>
                </c:pt>
                <c:pt idx="1888">
                  <c:v>21.187222222222221</c:v>
                </c:pt>
                <c:pt idx="1889">
                  <c:v>21.187222222222221</c:v>
                </c:pt>
                <c:pt idx="1890">
                  <c:v>21.282222222222227</c:v>
                </c:pt>
                <c:pt idx="1891">
                  <c:v>21.37777777777778</c:v>
                </c:pt>
                <c:pt idx="1892">
                  <c:v>21.37777777777778</c:v>
                </c:pt>
                <c:pt idx="1893">
                  <c:v>21.282222222222227</c:v>
                </c:pt>
                <c:pt idx="1894">
                  <c:v>21.187222222222221</c:v>
                </c:pt>
                <c:pt idx="1895">
                  <c:v>20.996111111111116</c:v>
                </c:pt>
                <c:pt idx="1896">
                  <c:v>20.90111111111111</c:v>
                </c:pt>
                <c:pt idx="1897">
                  <c:v>20.710000000000004</c:v>
                </c:pt>
                <c:pt idx="1898">
                  <c:v>20.614999999999998</c:v>
                </c:pt>
                <c:pt idx="1899">
                  <c:v>20.423888888888893</c:v>
                </c:pt>
                <c:pt idx="1900">
                  <c:v>20.233888888888892</c:v>
                </c:pt>
                <c:pt idx="1901">
                  <c:v>20.137777777777782</c:v>
                </c:pt>
                <c:pt idx="1902">
                  <c:v>19.94777777777778</c:v>
                </c:pt>
                <c:pt idx="1903">
                  <c:v>19.852777777777778</c:v>
                </c:pt>
                <c:pt idx="1904">
                  <c:v>19.662222222222219</c:v>
                </c:pt>
                <c:pt idx="1905">
                  <c:v>19.567222222222224</c:v>
                </c:pt>
                <c:pt idx="1906">
                  <c:v>19.377222222222226</c:v>
                </c:pt>
                <c:pt idx="1907">
                  <c:v>19.187222222222225</c:v>
                </c:pt>
                <c:pt idx="1908">
                  <c:v>18.996111111111109</c:v>
                </c:pt>
                <c:pt idx="1909">
                  <c:v>18.711111111111116</c:v>
                </c:pt>
                <c:pt idx="1910">
                  <c:v>18.521111111111107</c:v>
                </c:pt>
                <c:pt idx="1911">
                  <c:v>18.33111111111111</c:v>
                </c:pt>
                <c:pt idx="1912">
                  <c:v>18.236111111111111</c:v>
                </c:pt>
                <c:pt idx="1913">
                  <c:v>18.044999999999998</c:v>
                </c:pt>
                <c:pt idx="1914">
                  <c:v>17.95</c:v>
                </c:pt>
                <c:pt idx="1915">
                  <c:v>17.854999999999997</c:v>
                </c:pt>
                <c:pt idx="1916">
                  <c:v>17.760000000000002</c:v>
                </c:pt>
                <c:pt idx="1917">
                  <c:v>17.760000000000002</c:v>
                </c:pt>
                <c:pt idx="1918">
                  <c:v>17.760000000000002</c:v>
                </c:pt>
                <c:pt idx="1919">
                  <c:v>17.760000000000002</c:v>
                </c:pt>
                <c:pt idx="1920">
                  <c:v>17.854999999999997</c:v>
                </c:pt>
                <c:pt idx="1921">
                  <c:v>17.854999999999997</c:v>
                </c:pt>
                <c:pt idx="1922">
                  <c:v>17.854999999999997</c:v>
                </c:pt>
                <c:pt idx="1923">
                  <c:v>18.044999999999998</c:v>
                </c:pt>
                <c:pt idx="1924">
                  <c:v>18.33111111111111</c:v>
                </c:pt>
                <c:pt idx="1925">
                  <c:v>18.711111111111116</c:v>
                </c:pt>
                <c:pt idx="1926">
                  <c:v>18.996111111111109</c:v>
                </c:pt>
                <c:pt idx="1927">
                  <c:v>19.187222222222225</c:v>
                </c:pt>
                <c:pt idx="1928">
                  <c:v>19.567222222222224</c:v>
                </c:pt>
                <c:pt idx="1929">
                  <c:v>19.757777777777772</c:v>
                </c:pt>
                <c:pt idx="1930">
                  <c:v>19.94777777777778</c:v>
                </c:pt>
                <c:pt idx="1931">
                  <c:v>20.233888888888892</c:v>
                </c:pt>
                <c:pt idx="1932">
                  <c:v>20.423888888888893</c:v>
                </c:pt>
                <c:pt idx="1933">
                  <c:v>20.710000000000004</c:v>
                </c:pt>
                <c:pt idx="1934">
                  <c:v>20.90111111111111</c:v>
                </c:pt>
                <c:pt idx="1935">
                  <c:v>21.187222222222221</c:v>
                </c:pt>
                <c:pt idx="1936">
                  <c:v>21.187222222222221</c:v>
                </c:pt>
                <c:pt idx="1937">
                  <c:v>21.282222222222227</c:v>
                </c:pt>
                <c:pt idx="1938">
                  <c:v>21.37777777777778</c:v>
                </c:pt>
                <c:pt idx="1939">
                  <c:v>21.282222222222227</c:v>
                </c:pt>
                <c:pt idx="1940">
                  <c:v>21.37777777777778</c:v>
                </c:pt>
                <c:pt idx="1941">
                  <c:v>21.282222222222227</c:v>
                </c:pt>
                <c:pt idx="1942">
                  <c:v>21.282222222222227</c:v>
                </c:pt>
                <c:pt idx="1943">
                  <c:v>21.187222222222221</c:v>
                </c:pt>
                <c:pt idx="1944">
                  <c:v>21.091111111111111</c:v>
                </c:pt>
                <c:pt idx="1945">
                  <c:v>20.90111111111111</c:v>
                </c:pt>
                <c:pt idx="1946">
                  <c:v>20.805</c:v>
                </c:pt>
                <c:pt idx="1947">
                  <c:v>20.614999999999998</c:v>
                </c:pt>
                <c:pt idx="1948">
                  <c:v>20.423888888888893</c:v>
                </c:pt>
                <c:pt idx="1949">
                  <c:v>20.233888888888892</c:v>
                </c:pt>
                <c:pt idx="1950">
                  <c:v>20.042777777777776</c:v>
                </c:pt>
                <c:pt idx="1951">
                  <c:v>19.852777777777778</c:v>
                </c:pt>
                <c:pt idx="1952">
                  <c:v>19.662222222222219</c:v>
                </c:pt>
                <c:pt idx="1953">
                  <c:v>19.567222222222224</c:v>
                </c:pt>
                <c:pt idx="1954">
                  <c:v>19.377222222222226</c:v>
                </c:pt>
                <c:pt idx="1955">
                  <c:v>19.28222222222222</c:v>
                </c:pt>
                <c:pt idx="1956">
                  <c:v>19.187222222222225</c:v>
                </c:pt>
                <c:pt idx="1957">
                  <c:v>18.996111111111109</c:v>
                </c:pt>
                <c:pt idx="1958">
                  <c:v>18.901111111111113</c:v>
                </c:pt>
                <c:pt idx="1959">
                  <c:v>18.806111111111111</c:v>
                </c:pt>
                <c:pt idx="1960">
                  <c:v>18.61611111111111</c:v>
                </c:pt>
                <c:pt idx="1961">
                  <c:v>18.521111111111107</c:v>
                </c:pt>
                <c:pt idx="1962">
                  <c:v>18.521111111111107</c:v>
                </c:pt>
                <c:pt idx="1963">
                  <c:v>18.33111111111111</c:v>
                </c:pt>
                <c:pt idx="1964">
                  <c:v>18.33111111111111</c:v>
                </c:pt>
                <c:pt idx="1965">
                  <c:v>18.236111111111111</c:v>
                </c:pt>
                <c:pt idx="1966">
                  <c:v>18.236111111111111</c:v>
                </c:pt>
                <c:pt idx="1967">
                  <c:v>18.236111111111111</c:v>
                </c:pt>
                <c:pt idx="1968">
                  <c:v>18.236111111111111</c:v>
                </c:pt>
                <c:pt idx="1969">
                  <c:v>18.33111111111111</c:v>
                </c:pt>
                <c:pt idx="1970">
                  <c:v>18.521111111111107</c:v>
                </c:pt>
                <c:pt idx="1971">
                  <c:v>18.996111111111109</c:v>
                </c:pt>
                <c:pt idx="1972">
                  <c:v>19.187222222222225</c:v>
                </c:pt>
                <c:pt idx="1973">
                  <c:v>19.472222222222221</c:v>
                </c:pt>
                <c:pt idx="1974">
                  <c:v>19.662222222222219</c:v>
                </c:pt>
                <c:pt idx="1975">
                  <c:v>20.233888888888892</c:v>
                </c:pt>
                <c:pt idx="1976">
                  <c:v>20.233888888888892</c:v>
                </c:pt>
                <c:pt idx="1977">
                  <c:v>20.518888888888888</c:v>
                </c:pt>
                <c:pt idx="1978">
                  <c:v>20.614999999999998</c:v>
                </c:pt>
                <c:pt idx="1979">
                  <c:v>20.805</c:v>
                </c:pt>
                <c:pt idx="1980">
                  <c:v>20.90111111111111</c:v>
                </c:pt>
                <c:pt idx="1981">
                  <c:v>21.187222222222221</c:v>
                </c:pt>
                <c:pt idx="1982">
                  <c:v>21.472777777777775</c:v>
                </c:pt>
                <c:pt idx="1983">
                  <c:v>21.568888888888889</c:v>
                </c:pt>
                <c:pt idx="1984">
                  <c:v>21.568888888888889</c:v>
                </c:pt>
                <c:pt idx="1985">
                  <c:v>21.568888888888889</c:v>
                </c:pt>
                <c:pt idx="1986">
                  <c:v>21.76</c:v>
                </c:pt>
                <c:pt idx="1987">
                  <c:v>21.663888888888891</c:v>
                </c:pt>
                <c:pt idx="1988">
                  <c:v>21.663888888888891</c:v>
                </c:pt>
                <c:pt idx="1989">
                  <c:v>21.568888888888889</c:v>
                </c:pt>
                <c:pt idx="1990">
                  <c:v>21.568888888888889</c:v>
                </c:pt>
                <c:pt idx="1991">
                  <c:v>21.472777777777775</c:v>
                </c:pt>
                <c:pt idx="1992">
                  <c:v>21.37777777777778</c:v>
                </c:pt>
                <c:pt idx="1993">
                  <c:v>21.187222222222221</c:v>
                </c:pt>
                <c:pt idx="1994">
                  <c:v>21.091111111111111</c:v>
                </c:pt>
                <c:pt idx="1995">
                  <c:v>20.90111111111111</c:v>
                </c:pt>
                <c:pt idx="1996">
                  <c:v>20.710000000000004</c:v>
                </c:pt>
                <c:pt idx="1997">
                  <c:v>20.614999999999998</c:v>
                </c:pt>
                <c:pt idx="1998">
                  <c:v>20.423888888888893</c:v>
                </c:pt>
                <c:pt idx="1999">
                  <c:v>20.233888888888892</c:v>
                </c:pt>
                <c:pt idx="2000">
                  <c:v>20.137777777777782</c:v>
                </c:pt>
                <c:pt idx="2001">
                  <c:v>20.042777777777776</c:v>
                </c:pt>
                <c:pt idx="2002">
                  <c:v>19.94777777777778</c:v>
                </c:pt>
                <c:pt idx="2003">
                  <c:v>19.852777777777778</c:v>
                </c:pt>
                <c:pt idx="2004">
                  <c:v>19.852777777777778</c:v>
                </c:pt>
                <c:pt idx="2005">
                  <c:v>19.757777777777772</c:v>
                </c:pt>
                <c:pt idx="2006">
                  <c:v>19.662222222222219</c:v>
                </c:pt>
                <c:pt idx="2007">
                  <c:v>19.662222222222219</c:v>
                </c:pt>
                <c:pt idx="2008">
                  <c:v>19.567222222222224</c:v>
                </c:pt>
                <c:pt idx="2009">
                  <c:v>19.472222222222221</c:v>
                </c:pt>
                <c:pt idx="2010">
                  <c:v>19.472222222222221</c:v>
                </c:pt>
                <c:pt idx="2011">
                  <c:v>19.28222222222222</c:v>
                </c:pt>
                <c:pt idx="2012">
                  <c:v>19.28222222222222</c:v>
                </c:pt>
                <c:pt idx="2013">
                  <c:v>19.187222222222225</c:v>
                </c:pt>
                <c:pt idx="2014">
                  <c:v>19.187222222222225</c:v>
                </c:pt>
                <c:pt idx="2015">
                  <c:v>19.092222222222222</c:v>
                </c:pt>
                <c:pt idx="2016">
                  <c:v>19.092222222222222</c:v>
                </c:pt>
                <c:pt idx="2017">
                  <c:v>19.187222222222225</c:v>
                </c:pt>
                <c:pt idx="2018">
                  <c:v>19.28222222222222</c:v>
                </c:pt>
                <c:pt idx="2019">
                  <c:v>19.28222222222222</c:v>
                </c:pt>
                <c:pt idx="2020">
                  <c:v>19.377222222222226</c:v>
                </c:pt>
                <c:pt idx="2021">
                  <c:v>19.377222222222226</c:v>
                </c:pt>
                <c:pt idx="2022">
                  <c:v>19.472222222222221</c:v>
                </c:pt>
                <c:pt idx="2023">
                  <c:v>19.472222222222221</c:v>
                </c:pt>
                <c:pt idx="2024">
                  <c:v>19.567222222222224</c:v>
                </c:pt>
                <c:pt idx="2025">
                  <c:v>19.662222222222219</c:v>
                </c:pt>
                <c:pt idx="2026">
                  <c:v>19.852777777777778</c:v>
                </c:pt>
                <c:pt idx="2027">
                  <c:v>20.042777777777776</c:v>
                </c:pt>
                <c:pt idx="2028">
                  <c:v>20.137777777777782</c:v>
                </c:pt>
                <c:pt idx="2029">
                  <c:v>20.328888888888887</c:v>
                </c:pt>
                <c:pt idx="2030">
                  <c:v>20.423888888888893</c:v>
                </c:pt>
                <c:pt idx="2031">
                  <c:v>20.518888888888888</c:v>
                </c:pt>
                <c:pt idx="2032">
                  <c:v>20.518888888888888</c:v>
                </c:pt>
                <c:pt idx="2033">
                  <c:v>20.710000000000004</c:v>
                </c:pt>
                <c:pt idx="2034">
                  <c:v>20.805</c:v>
                </c:pt>
                <c:pt idx="2035">
                  <c:v>20.90111111111111</c:v>
                </c:pt>
                <c:pt idx="2036">
                  <c:v>20.90111111111111</c:v>
                </c:pt>
                <c:pt idx="2037">
                  <c:v>20.90111111111111</c:v>
                </c:pt>
                <c:pt idx="2038">
                  <c:v>20.90111111111111</c:v>
                </c:pt>
                <c:pt idx="2039">
                  <c:v>20.90111111111111</c:v>
                </c:pt>
                <c:pt idx="2040">
                  <c:v>20.805</c:v>
                </c:pt>
                <c:pt idx="2041">
                  <c:v>20.710000000000004</c:v>
                </c:pt>
                <c:pt idx="2042">
                  <c:v>20.614999999999998</c:v>
                </c:pt>
                <c:pt idx="2043">
                  <c:v>20.614999999999998</c:v>
                </c:pt>
                <c:pt idx="2044">
                  <c:v>20.518888888888888</c:v>
                </c:pt>
                <c:pt idx="2045">
                  <c:v>20.328888888888887</c:v>
                </c:pt>
                <c:pt idx="2046">
                  <c:v>20.233888888888892</c:v>
                </c:pt>
                <c:pt idx="2047">
                  <c:v>20.137777777777782</c:v>
                </c:pt>
                <c:pt idx="2048">
                  <c:v>20.042777777777776</c:v>
                </c:pt>
                <c:pt idx="2049">
                  <c:v>19.94777777777778</c:v>
                </c:pt>
                <c:pt idx="2050">
                  <c:v>19.852777777777778</c:v>
                </c:pt>
                <c:pt idx="2051">
                  <c:v>19.757777777777772</c:v>
                </c:pt>
                <c:pt idx="2052">
                  <c:v>19.662222222222219</c:v>
                </c:pt>
                <c:pt idx="2053">
                  <c:v>19.567222222222224</c:v>
                </c:pt>
                <c:pt idx="2054">
                  <c:v>19.567222222222224</c:v>
                </c:pt>
                <c:pt idx="2055">
                  <c:v>19.472222222222221</c:v>
                </c:pt>
                <c:pt idx="2056">
                  <c:v>19.472222222222221</c:v>
                </c:pt>
                <c:pt idx="2057">
                  <c:v>19.377222222222226</c:v>
                </c:pt>
                <c:pt idx="2058">
                  <c:v>19.377222222222226</c:v>
                </c:pt>
                <c:pt idx="2059">
                  <c:v>19.377222222222226</c:v>
                </c:pt>
                <c:pt idx="2060">
                  <c:v>19.28222222222222</c:v>
                </c:pt>
                <c:pt idx="2061">
                  <c:v>19.28222222222222</c:v>
                </c:pt>
                <c:pt idx="2062">
                  <c:v>19.28222222222222</c:v>
                </c:pt>
                <c:pt idx="2063">
                  <c:v>19.28222222222222</c:v>
                </c:pt>
                <c:pt idx="2064">
                  <c:v>19.28222222222222</c:v>
                </c:pt>
                <c:pt idx="2065">
                  <c:v>19.28222222222222</c:v>
                </c:pt>
                <c:pt idx="2066">
                  <c:v>19.28222222222222</c:v>
                </c:pt>
                <c:pt idx="2067">
                  <c:v>19.377222222222226</c:v>
                </c:pt>
                <c:pt idx="2068">
                  <c:v>19.567222222222224</c:v>
                </c:pt>
                <c:pt idx="2069">
                  <c:v>19.757777777777772</c:v>
                </c:pt>
                <c:pt idx="2070">
                  <c:v>19.94777777777778</c:v>
                </c:pt>
                <c:pt idx="2071">
                  <c:v>20.042777777777776</c:v>
                </c:pt>
                <c:pt idx="2072">
                  <c:v>20.233888888888892</c:v>
                </c:pt>
                <c:pt idx="2073">
                  <c:v>20.518888888888888</c:v>
                </c:pt>
                <c:pt idx="2074">
                  <c:v>20.614999999999998</c:v>
                </c:pt>
                <c:pt idx="2075">
                  <c:v>20.90111111111111</c:v>
                </c:pt>
                <c:pt idx="2076">
                  <c:v>20.996111111111116</c:v>
                </c:pt>
                <c:pt idx="2077">
                  <c:v>21.187222222222221</c:v>
                </c:pt>
                <c:pt idx="2078">
                  <c:v>21.37777777777778</c:v>
                </c:pt>
                <c:pt idx="2079">
                  <c:v>21.568888888888889</c:v>
                </c:pt>
                <c:pt idx="2080">
                  <c:v>21.568888888888889</c:v>
                </c:pt>
                <c:pt idx="2081">
                  <c:v>21.76</c:v>
                </c:pt>
                <c:pt idx="2082">
                  <c:v>21.76</c:v>
                </c:pt>
                <c:pt idx="2083">
                  <c:v>21.951111111111111</c:v>
                </c:pt>
                <c:pt idx="2084">
                  <c:v>21.855</c:v>
                </c:pt>
                <c:pt idx="2085">
                  <c:v>21.855</c:v>
                </c:pt>
                <c:pt idx="2086">
                  <c:v>21.76</c:v>
                </c:pt>
                <c:pt idx="2087">
                  <c:v>21.663888888888891</c:v>
                </c:pt>
                <c:pt idx="2088">
                  <c:v>21.663888888888891</c:v>
                </c:pt>
                <c:pt idx="2089">
                  <c:v>21.472777777777775</c:v>
                </c:pt>
                <c:pt idx="2090">
                  <c:v>21.37777777777778</c:v>
                </c:pt>
                <c:pt idx="2091">
                  <c:v>21.282222222222227</c:v>
                </c:pt>
                <c:pt idx="2092">
                  <c:v>21.187222222222221</c:v>
                </c:pt>
                <c:pt idx="2093">
                  <c:v>20.996111111111116</c:v>
                </c:pt>
                <c:pt idx="2094">
                  <c:v>20.90111111111111</c:v>
                </c:pt>
                <c:pt idx="2095">
                  <c:v>20.805</c:v>
                </c:pt>
                <c:pt idx="2096">
                  <c:v>20.710000000000004</c:v>
                </c:pt>
                <c:pt idx="2097">
                  <c:v>20.518888888888888</c:v>
                </c:pt>
                <c:pt idx="2098">
                  <c:v>20.423888888888893</c:v>
                </c:pt>
                <c:pt idx="2099">
                  <c:v>20.328888888888887</c:v>
                </c:pt>
                <c:pt idx="2100">
                  <c:v>20.233888888888892</c:v>
                </c:pt>
                <c:pt idx="2101">
                  <c:v>20.137777777777782</c:v>
                </c:pt>
                <c:pt idx="2102">
                  <c:v>20.042777777777776</c:v>
                </c:pt>
                <c:pt idx="2103">
                  <c:v>19.94777777777778</c:v>
                </c:pt>
                <c:pt idx="2104">
                  <c:v>19.852777777777778</c:v>
                </c:pt>
                <c:pt idx="2105">
                  <c:v>19.757777777777772</c:v>
                </c:pt>
                <c:pt idx="2106">
                  <c:v>19.852777777777778</c:v>
                </c:pt>
                <c:pt idx="2107">
                  <c:v>19.662222222222219</c:v>
                </c:pt>
                <c:pt idx="2108">
                  <c:v>19.662222222222219</c:v>
                </c:pt>
                <c:pt idx="2109">
                  <c:v>19.662222222222219</c:v>
                </c:pt>
                <c:pt idx="2110">
                  <c:v>19.662222222222219</c:v>
                </c:pt>
                <c:pt idx="2111">
                  <c:v>19.757777777777772</c:v>
                </c:pt>
                <c:pt idx="2112">
                  <c:v>19.757777777777772</c:v>
                </c:pt>
                <c:pt idx="2113">
                  <c:v>19.852777777777778</c:v>
                </c:pt>
                <c:pt idx="2114">
                  <c:v>19.94777777777778</c:v>
                </c:pt>
                <c:pt idx="2115">
                  <c:v>19.94777777777778</c:v>
                </c:pt>
                <c:pt idx="2116">
                  <c:v>20.137777777777782</c:v>
                </c:pt>
                <c:pt idx="2117">
                  <c:v>20.233888888888892</c:v>
                </c:pt>
                <c:pt idx="2118">
                  <c:v>20.614999999999998</c:v>
                </c:pt>
                <c:pt idx="2119">
                  <c:v>20.805</c:v>
                </c:pt>
                <c:pt idx="2120">
                  <c:v>21.091111111111111</c:v>
                </c:pt>
                <c:pt idx="2121">
                  <c:v>21.37777777777778</c:v>
                </c:pt>
                <c:pt idx="2122">
                  <c:v>21.663888888888891</c:v>
                </c:pt>
                <c:pt idx="2123">
                  <c:v>21.855</c:v>
                </c:pt>
                <c:pt idx="2124">
                  <c:v>22.237777777777779</c:v>
                </c:pt>
                <c:pt idx="2125">
                  <c:v>22.428888888888888</c:v>
                </c:pt>
                <c:pt idx="2126">
                  <c:v>22.621111111111112</c:v>
                </c:pt>
                <c:pt idx="2127">
                  <c:v>22.907777777777774</c:v>
                </c:pt>
                <c:pt idx="2128">
                  <c:v>23.003888888888888</c:v>
                </c:pt>
                <c:pt idx="2129">
                  <c:v>23.099999999999998</c:v>
                </c:pt>
                <c:pt idx="2130">
                  <c:v>23.196111111111112</c:v>
                </c:pt>
                <c:pt idx="2131">
                  <c:v>23.387777777777778</c:v>
                </c:pt>
                <c:pt idx="2132">
                  <c:v>23.483888888888888</c:v>
                </c:pt>
                <c:pt idx="2133">
                  <c:v>23.483888888888888</c:v>
                </c:pt>
                <c:pt idx="2134">
                  <c:v>23.387777777777778</c:v>
                </c:pt>
                <c:pt idx="2135">
                  <c:v>23.196111111111112</c:v>
                </c:pt>
                <c:pt idx="2136">
                  <c:v>23.099999999999998</c:v>
                </c:pt>
                <c:pt idx="2137">
                  <c:v>22.907777777777774</c:v>
                </c:pt>
                <c:pt idx="2138">
                  <c:v>22.717222222222226</c:v>
                </c:pt>
                <c:pt idx="2139">
                  <c:v>22.525000000000002</c:v>
                </c:pt>
                <c:pt idx="2140">
                  <c:v>22.428888888888888</c:v>
                </c:pt>
                <c:pt idx="2141">
                  <c:v>22.237777777777779</c:v>
                </c:pt>
                <c:pt idx="2142">
                  <c:v>22.046111111111113</c:v>
                </c:pt>
                <c:pt idx="2143">
                  <c:v>21.855</c:v>
                </c:pt>
                <c:pt idx="2144">
                  <c:v>21.663888888888891</c:v>
                </c:pt>
                <c:pt idx="2145">
                  <c:v>21.568888888888889</c:v>
                </c:pt>
                <c:pt idx="2146">
                  <c:v>21.37777777777778</c:v>
                </c:pt>
                <c:pt idx="2147">
                  <c:v>21.282222222222227</c:v>
                </c:pt>
                <c:pt idx="2148">
                  <c:v>21.187222222222221</c:v>
                </c:pt>
                <c:pt idx="2149">
                  <c:v>21.091111111111111</c:v>
                </c:pt>
                <c:pt idx="2150">
                  <c:v>20.996111111111116</c:v>
                </c:pt>
                <c:pt idx="2151">
                  <c:v>20.90111111111111</c:v>
                </c:pt>
                <c:pt idx="2152">
                  <c:v>20.710000000000004</c:v>
                </c:pt>
                <c:pt idx="2153">
                  <c:v>20.614999999999998</c:v>
                </c:pt>
                <c:pt idx="2154">
                  <c:v>20.614999999999998</c:v>
                </c:pt>
                <c:pt idx="2155">
                  <c:v>20.423888888888893</c:v>
                </c:pt>
                <c:pt idx="2156">
                  <c:v>20.328888888888887</c:v>
                </c:pt>
                <c:pt idx="2157">
                  <c:v>20.328888888888887</c:v>
                </c:pt>
                <c:pt idx="2158">
                  <c:v>20.328888888888887</c:v>
                </c:pt>
                <c:pt idx="2159">
                  <c:v>20.328888888888887</c:v>
                </c:pt>
                <c:pt idx="2160">
                  <c:v>20.328888888888887</c:v>
                </c:pt>
                <c:pt idx="2161">
                  <c:v>20.423888888888893</c:v>
                </c:pt>
                <c:pt idx="2162">
                  <c:v>20.423888888888893</c:v>
                </c:pt>
                <c:pt idx="2163">
                  <c:v>20.710000000000004</c:v>
                </c:pt>
                <c:pt idx="2164">
                  <c:v>20.90111111111111</c:v>
                </c:pt>
                <c:pt idx="2165">
                  <c:v>21.091111111111111</c:v>
                </c:pt>
                <c:pt idx="2166">
                  <c:v>21.187222222222221</c:v>
                </c:pt>
                <c:pt idx="2167">
                  <c:v>21.282222222222227</c:v>
                </c:pt>
                <c:pt idx="2168">
                  <c:v>21.37777777777778</c:v>
                </c:pt>
                <c:pt idx="2169">
                  <c:v>21.663888888888891</c:v>
                </c:pt>
                <c:pt idx="2170">
                  <c:v>21.855</c:v>
                </c:pt>
                <c:pt idx="2171">
                  <c:v>21.951111111111111</c:v>
                </c:pt>
                <c:pt idx="2172">
                  <c:v>22.14222222222222</c:v>
                </c:pt>
                <c:pt idx="2173">
                  <c:v>22.237777777777779</c:v>
                </c:pt>
                <c:pt idx="2174">
                  <c:v>22.332777777777775</c:v>
                </c:pt>
                <c:pt idx="2175">
                  <c:v>22.525000000000002</c:v>
                </c:pt>
                <c:pt idx="2176">
                  <c:v>22.621111111111112</c:v>
                </c:pt>
                <c:pt idx="2177">
                  <c:v>22.717222222222226</c:v>
                </c:pt>
                <c:pt idx="2178">
                  <c:v>22.812222222222221</c:v>
                </c:pt>
                <c:pt idx="2179">
                  <c:v>22.812222222222221</c:v>
                </c:pt>
                <c:pt idx="2180">
                  <c:v>23.003888888888888</c:v>
                </c:pt>
                <c:pt idx="2181">
                  <c:v>23.003888888888888</c:v>
                </c:pt>
                <c:pt idx="2182">
                  <c:v>22.907777777777774</c:v>
                </c:pt>
                <c:pt idx="2183">
                  <c:v>22.907777777777774</c:v>
                </c:pt>
                <c:pt idx="2184">
                  <c:v>22.812222222222221</c:v>
                </c:pt>
                <c:pt idx="2185">
                  <c:v>22.812222222222221</c:v>
                </c:pt>
                <c:pt idx="2186">
                  <c:v>22.621111111111112</c:v>
                </c:pt>
                <c:pt idx="2187">
                  <c:v>22.525000000000002</c:v>
                </c:pt>
                <c:pt idx="2188">
                  <c:v>22.428888888888888</c:v>
                </c:pt>
                <c:pt idx="2189">
                  <c:v>22.332777777777775</c:v>
                </c:pt>
                <c:pt idx="2190">
                  <c:v>22.14222222222222</c:v>
                </c:pt>
                <c:pt idx="2191">
                  <c:v>22.046111111111113</c:v>
                </c:pt>
                <c:pt idx="2192">
                  <c:v>21.855</c:v>
                </c:pt>
                <c:pt idx="2193">
                  <c:v>21.663888888888891</c:v>
                </c:pt>
                <c:pt idx="2194">
                  <c:v>21.568888888888889</c:v>
                </c:pt>
                <c:pt idx="2195">
                  <c:v>21.472777777777775</c:v>
                </c:pt>
                <c:pt idx="2196">
                  <c:v>21.282222222222227</c:v>
                </c:pt>
                <c:pt idx="2197">
                  <c:v>21.187222222222221</c:v>
                </c:pt>
                <c:pt idx="2198">
                  <c:v>21.091111111111111</c:v>
                </c:pt>
                <c:pt idx="2199">
                  <c:v>21.091111111111111</c:v>
                </c:pt>
                <c:pt idx="2200">
                  <c:v>20.996111111111116</c:v>
                </c:pt>
                <c:pt idx="2201">
                  <c:v>20.90111111111111</c:v>
                </c:pt>
                <c:pt idx="2202">
                  <c:v>20.996111111111116</c:v>
                </c:pt>
                <c:pt idx="2203">
                  <c:v>20.805</c:v>
                </c:pt>
                <c:pt idx="2204">
                  <c:v>20.805</c:v>
                </c:pt>
                <c:pt idx="2205">
                  <c:v>20.805</c:v>
                </c:pt>
                <c:pt idx="2206">
                  <c:v>20.805</c:v>
                </c:pt>
                <c:pt idx="2207">
                  <c:v>20.90111111111111</c:v>
                </c:pt>
                <c:pt idx="2208">
                  <c:v>20.996111111111116</c:v>
                </c:pt>
                <c:pt idx="2209">
                  <c:v>21.187222222222221</c:v>
                </c:pt>
                <c:pt idx="2210">
                  <c:v>21.472777777777775</c:v>
                </c:pt>
                <c:pt idx="2211">
                  <c:v>21.568888888888889</c:v>
                </c:pt>
                <c:pt idx="2212">
                  <c:v>21.76</c:v>
                </c:pt>
                <c:pt idx="2213">
                  <c:v>22.046111111111113</c:v>
                </c:pt>
                <c:pt idx="2214">
                  <c:v>22.237777777777779</c:v>
                </c:pt>
                <c:pt idx="2215">
                  <c:v>22.428888888888888</c:v>
                </c:pt>
                <c:pt idx="2216">
                  <c:v>22.621111111111112</c:v>
                </c:pt>
                <c:pt idx="2217">
                  <c:v>22.907777777777774</c:v>
                </c:pt>
                <c:pt idx="2218">
                  <c:v>23.003888888888888</c:v>
                </c:pt>
                <c:pt idx="2219">
                  <c:v>23.196111111111112</c:v>
                </c:pt>
                <c:pt idx="2220">
                  <c:v>23.387777777777778</c:v>
                </c:pt>
                <c:pt idx="2221">
                  <c:v>23.483888888888888</c:v>
                </c:pt>
                <c:pt idx="2222">
                  <c:v>23.677222222222223</c:v>
                </c:pt>
                <c:pt idx="2223">
                  <c:v>23.772777777777776</c:v>
                </c:pt>
                <c:pt idx="2224">
                  <c:v>23.772777777777776</c:v>
                </c:pt>
                <c:pt idx="2225">
                  <c:v>23.772777777777776</c:v>
                </c:pt>
                <c:pt idx="2226">
                  <c:v>23.868888888888886</c:v>
                </c:pt>
                <c:pt idx="2227">
                  <c:v>23.966111111111108</c:v>
                </c:pt>
                <c:pt idx="2228">
                  <c:v>23.966111111111108</c:v>
                </c:pt>
                <c:pt idx="2229">
                  <c:v>23.966111111111108</c:v>
                </c:pt>
                <c:pt idx="2230">
                  <c:v>23.966111111111108</c:v>
                </c:pt>
                <c:pt idx="2231">
                  <c:v>23.966111111111108</c:v>
                </c:pt>
                <c:pt idx="2232">
                  <c:v>23.966111111111108</c:v>
                </c:pt>
                <c:pt idx="2233">
                  <c:v>23.868888888888886</c:v>
                </c:pt>
                <c:pt idx="2234">
                  <c:v>23.772777777777776</c:v>
                </c:pt>
                <c:pt idx="2235">
                  <c:v>23.677222222222223</c:v>
                </c:pt>
                <c:pt idx="2236">
                  <c:v>23.58111111111111</c:v>
                </c:pt>
                <c:pt idx="2237">
                  <c:v>23.483888888888888</c:v>
                </c:pt>
                <c:pt idx="2238">
                  <c:v>23.292222222222222</c:v>
                </c:pt>
                <c:pt idx="2239">
                  <c:v>23.099999999999998</c:v>
                </c:pt>
                <c:pt idx="2240">
                  <c:v>23.003888888888888</c:v>
                </c:pt>
                <c:pt idx="2241">
                  <c:v>22.812222222222221</c:v>
                </c:pt>
                <c:pt idx="2242">
                  <c:v>22.717222222222226</c:v>
                </c:pt>
                <c:pt idx="2243">
                  <c:v>22.525000000000002</c:v>
                </c:pt>
                <c:pt idx="2244">
                  <c:v>22.428888888888888</c:v>
                </c:pt>
                <c:pt idx="2245">
                  <c:v>22.332777777777775</c:v>
                </c:pt>
                <c:pt idx="2246">
                  <c:v>22.237777777777779</c:v>
                </c:pt>
                <c:pt idx="2247">
                  <c:v>22.14222222222222</c:v>
                </c:pt>
                <c:pt idx="2248">
                  <c:v>22.046111111111113</c:v>
                </c:pt>
                <c:pt idx="2249">
                  <c:v>22.046111111111113</c:v>
                </c:pt>
                <c:pt idx="2250">
                  <c:v>22.046111111111113</c:v>
                </c:pt>
                <c:pt idx="2251">
                  <c:v>21.951111111111111</c:v>
                </c:pt>
                <c:pt idx="2252">
                  <c:v>21.855</c:v>
                </c:pt>
                <c:pt idx="2253">
                  <c:v>21.855</c:v>
                </c:pt>
                <c:pt idx="2254">
                  <c:v>21.76</c:v>
                </c:pt>
                <c:pt idx="2255">
                  <c:v>21.76</c:v>
                </c:pt>
                <c:pt idx="2256">
                  <c:v>21.76</c:v>
                </c:pt>
                <c:pt idx="2257">
                  <c:v>21.76</c:v>
                </c:pt>
                <c:pt idx="2258">
                  <c:v>21.855</c:v>
                </c:pt>
                <c:pt idx="2259">
                  <c:v>21.951111111111111</c:v>
                </c:pt>
                <c:pt idx="2260">
                  <c:v>22.046111111111113</c:v>
                </c:pt>
                <c:pt idx="2261">
                  <c:v>22.14222222222222</c:v>
                </c:pt>
                <c:pt idx="2262">
                  <c:v>22.428888888888888</c:v>
                </c:pt>
                <c:pt idx="2263">
                  <c:v>22.621111111111112</c:v>
                </c:pt>
                <c:pt idx="2264">
                  <c:v>22.907777777777774</c:v>
                </c:pt>
                <c:pt idx="2265">
                  <c:v>23.003888888888888</c:v>
                </c:pt>
                <c:pt idx="2266">
                  <c:v>23.099999999999998</c:v>
                </c:pt>
                <c:pt idx="2267">
                  <c:v>23.292222222222222</c:v>
                </c:pt>
                <c:pt idx="2268">
                  <c:v>23.292222222222222</c:v>
                </c:pt>
                <c:pt idx="2269">
                  <c:v>23.292222222222222</c:v>
                </c:pt>
                <c:pt idx="2270">
                  <c:v>23.292222222222222</c:v>
                </c:pt>
                <c:pt idx="2271">
                  <c:v>23.196111111111112</c:v>
                </c:pt>
                <c:pt idx="2272">
                  <c:v>23.099999999999998</c:v>
                </c:pt>
                <c:pt idx="2273">
                  <c:v>23.003888888888888</c:v>
                </c:pt>
                <c:pt idx="2274">
                  <c:v>22.907777777777774</c:v>
                </c:pt>
                <c:pt idx="2275">
                  <c:v>22.812222222222221</c:v>
                </c:pt>
                <c:pt idx="2276">
                  <c:v>22.717222222222226</c:v>
                </c:pt>
                <c:pt idx="2277">
                  <c:v>22.525000000000002</c:v>
                </c:pt>
                <c:pt idx="2278">
                  <c:v>22.428888888888888</c:v>
                </c:pt>
                <c:pt idx="2279">
                  <c:v>22.237777777777779</c:v>
                </c:pt>
                <c:pt idx="2280">
                  <c:v>22.14222222222222</c:v>
                </c:pt>
                <c:pt idx="2281">
                  <c:v>22.046111111111113</c:v>
                </c:pt>
                <c:pt idx="2282">
                  <c:v>21.951111111111111</c:v>
                </c:pt>
                <c:pt idx="2283">
                  <c:v>21.76</c:v>
                </c:pt>
                <c:pt idx="2284">
                  <c:v>21.663888888888891</c:v>
                </c:pt>
                <c:pt idx="2285">
                  <c:v>21.568888888888889</c:v>
                </c:pt>
                <c:pt idx="2286">
                  <c:v>21.472777777777775</c:v>
                </c:pt>
                <c:pt idx="2287">
                  <c:v>21.37777777777778</c:v>
                </c:pt>
                <c:pt idx="2288">
                  <c:v>21.091111111111111</c:v>
                </c:pt>
                <c:pt idx="2289">
                  <c:v>20.996111111111116</c:v>
                </c:pt>
                <c:pt idx="2290">
                  <c:v>20.805</c:v>
                </c:pt>
                <c:pt idx="2291">
                  <c:v>20.614999999999998</c:v>
                </c:pt>
                <c:pt idx="2292">
                  <c:v>20.423888888888893</c:v>
                </c:pt>
                <c:pt idx="2293">
                  <c:v>20.233888888888892</c:v>
                </c:pt>
                <c:pt idx="2294">
                  <c:v>20.137777777777782</c:v>
                </c:pt>
                <c:pt idx="2295">
                  <c:v>20.042777777777776</c:v>
                </c:pt>
                <c:pt idx="2296">
                  <c:v>19.852777777777778</c:v>
                </c:pt>
                <c:pt idx="2297">
                  <c:v>19.757777777777772</c:v>
                </c:pt>
                <c:pt idx="2298">
                  <c:v>19.757777777777772</c:v>
                </c:pt>
                <c:pt idx="2299">
                  <c:v>19.662222222222219</c:v>
                </c:pt>
                <c:pt idx="2300">
                  <c:v>19.567222222222224</c:v>
                </c:pt>
                <c:pt idx="2301">
                  <c:v>19.567222222222224</c:v>
                </c:pt>
                <c:pt idx="2302">
                  <c:v>19.472222222222221</c:v>
                </c:pt>
                <c:pt idx="2303">
                  <c:v>19.567222222222224</c:v>
                </c:pt>
                <c:pt idx="2304">
                  <c:v>19.757777777777772</c:v>
                </c:pt>
                <c:pt idx="2305">
                  <c:v>19.852777777777778</c:v>
                </c:pt>
                <c:pt idx="2306">
                  <c:v>20.042777777777776</c:v>
                </c:pt>
                <c:pt idx="2307">
                  <c:v>20.042777777777776</c:v>
                </c:pt>
                <c:pt idx="2308">
                  <c:v>20.233888888888892</c:v>
                </c:pt>
                <c:pt idx="2309">
                  <c:v>20.518888888888888</c:v>
                </c:pt>
                <c:pt idx="2310">
                  <c:v>20.710000000000004</c:v>
                </c:pt>
                <c:pt idx="2311">
                  <c:v>20.996111111111116</c:v>
                </c:pt>
                <c:pt idx="2312">
                  <c:v>21.472777777777775</c:v>
                </c:pt>
                <c:pt idx="2313">
                  <c:v>21.568888888888889</c:v>
                </c:pt>
                <c:pt idx="2314">
                  <c:v>21.76</c:v>
                </c:pt>
                <c:pt idx="2315">
                  <c:v>22.046111111111113</c:v>
                </c:pt>
                <c:pt idx="2316">
                  <c:v>22.14222222222222</c:v>
                </c:pt>
                <c:pt idx="2317">
                  <c:v>22.332777777777775</c:v>
                </c:pt>
                <c:pt idx="2318">
                  <c:v>22.332777777777775</c:v>
                </c:pt>
                <c:pt idx="2319">
                  <c:v>22.428888888888888</c:v>
                </c:pt>
                <c:pt idx="2320">
                  <c:v>22.525000000000002</c:v>
                </c:pt>
                <c:pt idx="2321">
                  <c:v>22.332777777777775</c:v>
                </c:pt>
                <c:pt idx="2322">
                  <c:v>22.237777777777779</c:v>
                </c:pt>
                <c:pt idx="2323">
                  <c:v>22.237777777777779</c:v>
                </c:pt>
                <c:pt idx="2324">
                  <c:v>22.14222222222222</c:v>
                </c:pt>
                <c:pt idx="2325">
                  <c:v>21.951111111111111</c:v>
                </c:pt>
                <c:pt idx="2326">
                  <c:v>21.855</c:v>
                </c:pt>
                <c:pt idx="2327">
                  <c:v>21.663888888888891</c:v>
                </c:pt>
                <c:pt idx="2328">
                  <c:v>21.568888888888889</c:v>
                </c:pt>
                <c:pt idx="2329">
                  <c:v>21.37777777777778</c:v>
                </c:pt>
                <c:pt idx="2330">
                  <c:v>21.282222222222227</c:v>
                </c:pt>
                <c:pt idx="2331">
                  <c:v>21.091111111111111</c:v>
                </c:pt>
                <c:pt idx="2332">
                  <c:v>20.996111111111116</c:v>
                </c:pt>
                <c:pt idx="2333">
                  <c:v>20.805</c:v>
                </c:pt>
                <c:pt idx="2334">
                  <c:v>20.710000000000004</c:v>
                </c:pt>
                <c:pt idx="2335">
                  <c:v>20.614999999999998</c:v>
                </c:pt>
                <c:pt idx="2336">
                  <c:v>20.423888888888893</c:v>
                </c:pt>
                <c:pt idx="2337">
                  <c:v>20.233888888888892</c:v>
                </c:pt>
                <c:pt idx="2338">
                  <c:v>20.042777777777776</c:v>
                </c:pt>
                <c:pt idx="2339">
                  <c:v>19.852777777777778</c:v>
                </c:pt>
                <c:pt idx="2340">
                  <c:v>19.662222222222219</c:v>
                </c:pt>
                <c:pt idx="2341">
                  <c:v>19.472222222222221</c:v>
                </c:pt>
                <c:pt idx="2342">
                  <c:v>19.187222222222225</c:v>
                </c:pt>
                <c:pt idx="2343">
                  <c:v>19.092222222222222</c:v>
                </c:pt>
                <c:pt idx="2344">
                  <c:v>18.901111111111113</c:v>
                </c:pt>
                <c:pt idx="2345">
                  <c:v>18.806111111111111</c:v>
                </c:pt>
                <c:pt idx="2346">
                  <c:v>18.806111111111111</c:v>
                </c:pt>
                <c:pt idx="2347">
                  <c:v>18.61611111111111</c:v>
                </c:pt>
                <c:pt idx="2348">
                  <c:v>18.61611111111111</c:v>
                </c:pt>
                <c:pt idx="2349">
                  <c:v>18.521111111111107</c:v>
                </c:pt>
                <c:pt idx="2350">
                  <c:v>18.521111111111107</c:v>
                </c:pt>
                <c:pt idx="2351">
                  <c:v>18.61611111111111</c:v>
                </c:pt>
                <c:pt idx="2352">
                  <c:v>18.61611111111111</c:v>
                </c:pt>
                <c:pt idx="2353">
                  <c:v>18.806111111111111</c:v>
                </c:pt>
                <c:pt idx="2354">
                  <c:v>18.806111111111111</c:v>
                </c:pt>
                <c:pt idx="2355">
                  <c:v>18.901111111111113</c:v>
                </c:pt>
                <c:pt idx="2356">
                  <c:v>19.092222222222222</c:v>
                </c:pt>
                <c:pt idx="2357">
                  <c:v>19.28222222222222</c:v>
                </c:pt>
                <c:pt idx="2358">
                  <c:v>19.377222222222226</c:v>
                </c:pt>
                <c:pt idx="2359">
                  <c:v>19.567222222222224</c:v>
                </c:pt>
                <c:pt idx="2360">
                  <c:v>19.852777777777778</c:v>
                </c:pt>
                <c:pt idx="2361">
                  <c:v>20.137777777777782</c:v>
                </c:pt>
                <c:pt idx="2362">
                  <c:v>20.233888888888892</c:v>
                </c:pt>
                <c:pt idx="2363">
                  <c:v>20.423888888888893</c:v>
                </c:pt>
                <c:pt idx="2364">
                  <c:v>20.518888888888888</c:v>
                </c:pt>
                <c:pt idx="2365">
                  <c:v>20.710000000000004</c:v>
                </c:pt>
                <c:pt idx="2366">
                  <c:v>20.805</c:v>
                </c:pt>
                <c:pt idx="2367">
                  <c:v>20.996111111111116</c:v>
                </c:pt>
                <c:pt idx="2368">
                  <c:v>20.996111111111116</c:v>
                </c:pt>
                <c:pt idx="2369">
                  <c:v>21.091111111111111</c:v>
                </c:pt>
                <c:pt idx="2370">
                  <c:v>21.091111111111111</c:v>
                </c:pt>
                <c:pt idx="2371">
                  <c:v>20.996111111111116</c:v>
                </c:pt>
                <c:pt idx="2372">
                  <c:v>20.996111111111116</c:v>
                </c:pt>
                <c:pt idx="2373">
                  <c:v>20.996111111111116</c:v>
                </c:pt>
                <c:pt idx="2374">
                  <c:v>20.996111111111116</c:v>
                </c:pt>
                <c:pt idx="2375">
                  <c:v>20.90111111111111</c:v>
                </c:pt>
                <c:pt idx="2376">
                  <c:v>20.710000000000004</c:v>
                </c:pt>
                <c:pt idx="2377">
                  <c:v>20.518888888888888</c:v>
                </c:pt>
                <c:pt idx="2378">
                  <c:v>20.423888888888893</c:v>
                </c:pt>
                <c:pt idx="2379">
                  <c:v>20.233888888888892</c:v>
                </c:pt>
                <c:pt idx="2380">
                  <c:v>20.042777777777776</c:v>
                </c:pt>
                <c:pt idx="2381">
                  <c:v>19.94777777777778</c:v>
                </c:pt>
                <c:pt idx="2382">
                  <c:v>19.852777777777778</c:v>
                </c:pt>
                <c:pt idx="2383">
                  <c:v>19.757777777777772</c:v>
                </c:pt>
                <c:pt idx="2384">
                  <c:v>19.567222222222224</c:v>
                </c:pt>
                <c:pt idx="2385">
                  <c:v>19.567222222222224</c:v>
                </c:pt>
                <c:pt idx="2386">
                  <c:v>19.377222222222226</c:v>
                </c:pt>
                <c:pt idx="2387">
                  <c:v>19.28222222222222</c:v>
                </c:pt>
                <c:pt idx="2388">
                  <c:v>19.187222222222225</c:v>
                </c:pt>
                <c:pt idx="2389">
                  <c:v>18.996111111111109</c:v>
                </c:pt>
                <c:pt idx="2390">
                  <c:v>18.901111111111113</c:v>
                </c:pt>
                <c:pt idx="2391">
                  <c:v>18.806111111111111</c:v>
                </c:pt>
                <c:pt idx="2392">
                  <c:v>18.61611111111111</c:v>
                </c:pt>
                <c:pt idx="2393">
                  <c:v>18.521111111111107</c:v>
                </c:pt>
                <c:pt idx="2394">
                  <c:v>18.521111111111107</c:v>
                </c:pt>
                <c:pt idx="2395">
                  <c:v>18.426111111111112</c:v>
                </c:pt>
                <c:pt idx="2396">
                  <c:v>18.426111111111112</c:v>
                </c:pt>
                <c:pt idx="2397">
                  <c:v>18.426111111111112</c:v>
                </c:pt>
                <c:pt idx="2398">
                  <c:v>18.426111111111112</c:v>
                </c:pt>
                <c:pt idx="2399">
                  <c:v>18.426111111111112</c:v>
                </c:pt>
                <c:pt idx="2400">
                  <c:v>18.61611111111111</c:v>
                </c:pt>
                <c:pt idx="2401">
                  <c:v>18.61611111111111</c:v>
                </c:pt>
                <c:pt idx="2402">
                  <c:v>18.61611111111111</c:v>
                </c:pt>
                <c:pt idx="2403">
                  <c:v>18.61611111111111</c:v>
                </c:pt>
                <c:pt idx="2404">
                  <c:v>18.711111111111116</c:v>
                </c:pt>
                <c:pt idx="2405">
                  <c:v>18.806111111111111</c:v>
                </c:pt>
                <c:pt idx="2406">
                  <c:v>19.092222222222222</c:v>
                </c:pt>
                <c:pt idx="2407">
                  <c:v>19.187222222222225</c:v>
                </c:pt>
                <c:pt idx="2408">
                  <c:v>19.28222222222222</c:v>
                </c:pt>
                <c:pt idx="2409">
                  <c:v>19.472222222222221</c:v>
                </c:pt>
                <c:pt idx="2410">
                  <c:v>19.567222222222224</c:v>
                </c:pt>
                <c:pt idx="2411">
                  <c:v>19.852777777777778</c:v>
                </c:pt>
                <c:pt idx="2412">
                  <c:v>19.852777777777778</c:v>
                </c:pt>
                <c:pt idx="2413">
                  <c:v>20.042777777777776</c:v>
                </c:pt>
                <c:pt idx="2414">
                  <c:v>20.042777777777776</c:v>
                </c:pt>
                <c:pt idx="2415">
                  <c:v>20.233888888888892</c:v>
                </c:pt>
                <c:pt idx="2416">
                  <c:v>20.233888888888892</c:v>
                </c:pt>
                <c:pt idx="2417">
                  <c:v>20.328888888888887</c:v>
                </c:pt>
                <c:pt idx="2418">
                  <c:v>20.423888888888893</c:v>
                </c:pt>
                <c:pt idx="2419">
                  <c:v>20.614999999999998</c:v>
                </c:pt>
                <c:pt idx="2420">
                  <c:v>20.614999999999998</c:v>
                </c:pt>
                <c:pt idx="2421">
                  <c:v>20.614999999999998</c:v>
                </c:pt>
                <c:pt idx="2422">
                  <c:v>20.710000000000004</c:v>
                </c:pt>
                <c:pt idx="2423">
                  <c:v>20.614999999999998</c:v>
                </c:pt>
                <c:pt idx="2424">
                  <c:v>20.518888888888888</c:v>
                </c:pt>
                <c:pt idx="2425">
                  <c:v>20.328888888888887</c:v>
                </c:pt>
                <c:pt idx="2426">
                  <c:v>20.233888888888892</c:v>
                </c:pt>
                <c:pt idx="2427">
                  <c:v>20.042777777777776</c:v>
                </c:pt>
                <c:pt idx="2428">
                  <c:v>19.94777777777778</c:v>
                </c:pt>
                <c:pt idx="2429">
                  <c:v>19.757777777777772</c:v>
                </c:pt>
                <c:pt idx="2430">
                  <c:v>19.567222222222224</c:v>
                </c:pt>
                <c:pt idx="2431">
                  <c:v>19.472222222222221</c:v>
                </c:pt>
                <c:pt idx="2432">
                  <c:v>19.377222222222226</c:v>
                </c:pt>
                <c:pt idx="2433">
                  <c:v>19.187222222222225</c:v>
                </c:pt>
                <c:pt idx="2434">
                  <c:v>19.092222222222222</c:v>
                </c:pt>
                <c:pt idx="2435">
                  <c:v>18.996111111111109</c:v>
                </c:pt>
                <c:pt idx="2436">
                  <c:v>18.901111111111113</c:v>
                </c:pt>
                <c:pt idx="2437">
                  <c:v>18.711111111111116</c:v>
                </c:pt>
                <c:pt idx="2438">
                  <c:v>18.61611111111111</c:v>
                </c:pt>
                <c:pt idx="2439">
                  <c:v>18.521111111111107</c:v>
                </c:pt>
                <c:pt idx="2440">
                  <c:v>18.426111111111112</c:v>
                </c:pt>
                <c:pt idx="2441">
                  <c:v>18.33111111111111</c:v>
                </c:pt>
                <c:pt idx="2442">
                  <c:v>18.33111111111111</c:v>
                </c:pt>
                <c:pt idx="2443">
                  <c:v>18.236111111111111</c:v>
                </c:pt>
                <c:pt idx="2444">
                  <c:v>18.236111111111111</c:v>
                </c:pt>
                <c:pt idx="2445">
                  <c:v>18.14</c:v>
                </c:pt>
                <c:pt idx="2446">
                  <c:v>18.236111111111111</c:v>
                </c:pt>
                <c:pt idx="2447">
                  <c:v>18.236111111111111</c:v>
                </c:pt>
                <c:pt idx="2448">
                  <c:v>18.236111111111111</c:v>
                </c:pt>
                <c:pt idx="2449">
                  <c:v>18.33111111111111</c:v>
                </c:pt>
                <c:pt idx="2450">
                  <c:v>18.426111111111112</c:v>
                </c:pt>
                <c:pt idx="2451">
                  <c:v>18.521111111111107</c:v>
                </c:pt>
                <c:pt idx="2452">
                  <c:v>18.61611111111111</c:v>
                </c:pt>
                <c:pt idx="2453">
                  <c:v>18.806111111111111</c:v>
                </c:pt>
                <c:pt idx="2454">
                  <c:v>19.092222222222222</c:v>
                </c:pt>
                <c:pt idx="2455">
                  <c:v>19.472222222222221</c:v>
                </c:pt>
                <c:pt idx="2456">
                  <c:v>19.757777777777772</c:v>
                </c:pt>
                <c:pt idx="2457">
                  <c:v>19.852777777777778</c:v>
                </c:pt>
                <c:pt idx="2458">
                  <c:v>20.328888888888887</c:v>
                </c:pt>
                <c:pt idx="2459">
                  <c:v>20.518888888888888</c:v>
                </c:pt>
                <c:pt idx="2460">
                  <c:v>20.710000000000004</c:v>
                </c:pt>
                <c:pt idx="2461">
                  <c:v>20.90111111111111</c:v>
                </c:pt>
                <c:pt idx="2462">
                  <c:v>20.996111111111116</c:v>
                </c:pt>
                <c:pt idx="2463">
                  <c:v>21.187222222222221</c:v>
                </c:pt>
                <c:pt idx="2464">
                  <c:v>21.37777777777778</c:v>
                </c:pt>
                <c:pt idx="2465">
                  <c:v>21.37777777777778</c:v>
                </c:pt>
                <c:pt idx="2466">
                  <c:v>21.37777777777778</c:v>
                </c:pt>
                <c:pt idx="2467">
                  <c:v>21.472777777777775</c:v>
                </c:pt>
                <c:pt idx="2468">
                  <c:v>21.472777777777775</c:v>
                </c:pt>
                <c:pt idx="2469">
                  <c:v>21.37777777777778</c:v>
                </c:pt>
                <c:pt idx="2470">
                  <c:v>21.37777777777778</c:v>
                </c:pt>
                <c:pt idx="2471">
                  <c:v>21.282222222222227</c:v>
                </c:pt>
                <c:pt idx="2472">
                  <c:v>21.282222222222227</c:v>
                </c:pt>
                <c:pt idx="2473">
                  <c:v>21.091111111111111</c:v>
                </c:pt>
                <c:pt idx="2474">
                  <c:v>20.996111111111116</c:v>
                </c:pt>
                <c:pt idx="2475">
                  <c:v>20.805</c:v>
                </c:pt>
                <c:pt idx="2476">
                  <c:v>20.614999999999998</c:v>
                </c:pt>
                <c:pt idx="2477">
                  <c:v>20.423888888888893</c:v>
                </c:pt>
                <c:pt idx="2478">
                  <c:v>20.328888888888887</c:v>
                </c:pt>
                <c:pt idx="2479">
                  <c:v>20.137777777777782</c:v>
                </c:pt>
                <c:pt idx="2480">
                  <c:v>19.94777777777778</c:v>
                </c:pt>
                <c:pt idx="2481">
                  <c:v>19.757777777777772</c:v>
                </c:pt>
                <c:pt idx="2482">
                  <c:v>19.662222222222219</c:v>
                </c:pt>
                <c:pt idx="2483">
                  <c:v>19.567222222222224</c:v>
                </c:pt>
                <c:pt idx="2484">
                  <c:v>19.472222222222221</c:v>
                </c:pt>
                <c:pt idx="2485">
                  <c:v>19.28222222222222</c:v>
                </c:pt>
                <c:pt idx="2486">
                  <c:v>19.187222222222225</c:v>
                </c:pt>
                <c:pt idx="2487">
                  <c:v>19.092222222222222</c:v>
                </c:pt>
                <c:pt idx="2488">
                  <c:v>18.996111111111109</c:v>
                </c:pt>
                <c:pt idx="2489">
                  <c:v>18.901111111111113</c:v>
                </c:pt>
                <c:pt idx="2490">
                  <c:v>18.996111111111109</c:v>
                </c:pt>
                <c:pt idx="2491">
                  <c:v>18.901111111111113</c:v>
                </c:pt>
                <c:pt idx="2492">
                  <c:v>18.806111111111111</c:v>
                </c:pt>
                <c:pt idx="2493">
                  <c:v>18.806111111111111</c:v>
                </c:pt>
                <c:pt idx="2494">
                  <c:v>18.806111111111111</c:v>
                </c:pt>
                <c:pt idx="2495">
                  <c:v>18.901111111111113</c:v>
                </c:pt>
                <c:pt idx="2496">
                  <c:v>18.996111111111109</c:v>
                </c:pt>
                <c:pt idx="2497">
                  <c:v>18.996111111111109</c:v>
                </c:pt>
                <c:pt idx="2498">
                  <c:v>19.092222222222222</c:v>
                </c:pt>
                <c:pt idx="2499">
                  <c:v>19.187222222222225</c:v>
                </c:pt>
                <c:pt idx="2500">
                  <c:v>19.28222222222222</c:v>
                </c:pt>
                <c:pt idx="2501">
                  <c:v>19.567222222222224</c:v>
                </c:pt>
                <c:pt idx="2502">
                  <c:v>19.757777777777772</c:v>
                </c:pt>
                <c:pt idx="2503">
                  <c:v>19.94777777777778</c:v>
                </c:pt>
                <c:pt idx="2504">
                  <c:v>20.233888888888892</c:v>
                </c:pt>
                <c:pt idx="2505">
                  <c:v>20.328888888888887</c:v>
                </c:pt>
                <c:pt idx="2506">
                  <c:v>20.614999999999998</c:v>
                </c:pt>
                <c:pt idx="2507">
                  <c:v>20.805</c:v>
                </c:pt>
                <c:pt idx="2508">
                  <c:v>20.90111111111111</c:v>
                </c:pt>
                <c:pt idx="2509">
                  <c:v>20.90111111111111</c:v>
                </c:pt>
                <c:pt idx="2510">
                  <c:v>20.996111111111116</c:v>
                </c:pt>
                <c:pt idx="2511">
                  <c:v>21.187222222222221</c:v>
                </c:pt>
                <c:pt idx="2512">
                  <c:v>21.282222222222227</c:v>
                </c:pt>
                <c:pt idx="2513">
                  <c:v>21.37777777777778</c:v>
                </c:pt>
                <c:pt idx="2514">
                  <c:v>21.37777777777778</c:v>
                </c:pt>
                <c:pt idx="2515">
                  <c:v>21.472777777777775</c:v>
                </c:pt>
                <c:pt idx="2516">
                  <c:v>21.472777777777775</c:v>
                </c:pt>
                <c:pt idx="2517">
                  <c:v>21.568888888888889</c:v>
                </c:pt>
                <c:pt idx="2518">
                  <c:v>21.472777777777775</c:v>
                </c:pt>
                <c:pt idx="2519">
                  <c:v>21.472777777777775</c:v>
                </c:pt>
                <c:pt idx="2520">
                  <c:v>21.37777777777778</c:v>
                </c:pt>
                <c:pt idx="2521">
                  <c:v>21.282222222222227</c:v>
                </c:pt>
                <c:pt idx="2522">
                  <c:v>21.091111111111111</c:v>
                </c:pt>
                <c:pt idx="2523">
                  <c:v>20.996111111111116</c:v>
                </c:pt>
                <c:pt idx="2524">
                  <c:v>20.805</c:v>
                </c:pt>
                <c:pt idx="2525">
                  <c:v>20.710000000000004</c:v>
                </c:pt>
                <c:pt idx="2526">
                  <c:v>20.518888888888888</c:v>
                </c:pt>
                <c:pt idx="2527">
                  <c:v>20.423888888888893</c:v>
                </c:pt>
                <c:pt idx="2528">
                  <c:v>20.233888888888892</c:v>
                </c:pt>
                <c:pt idx="2529">
                  <c:v>20.137777777777782</c:v>
                </c:pt>
                <c:pt idx="2530">
                  <c:v>20.042777777777776</c:v>
                </c:pt>
                <c:pt idx="2531">
                  <c:v>19.94777777777778</c:v>
                </c:pt>
                <c:pt idx="2532">
                  <c:v>19.757777777777772</c:v>
                </c:pt>
                <c:pt idx="2533">
                  <c:v>19.662222222222219</c:v>
                </c:pt>
                <c:pt idx="2534">
                  <c:v>19.567222222222224</c:v>
                </c:pt>
                <c:pt idx="2535">
                  <c:v>19.567222222222224</c:v>
                </c:pt>
                <c:pt idx="2536">
                  <c:v>19.472222222222221</c:v>
                </c:pt>
                <c:pt idx="2537">
                  <c:v>19.472222222222221</c:v>
                </c:pt>
                <c:pt idx="2538">
                  <c:v>19.377222222222226</c:v>
                </c:pt>
                <c:pt idx="2539">
                  <c:v>19.28222222222222</c:v>
                </c:pt>
                <c:pt idx="2540">
                  <c:v>19.28222222222222</c:v>
                </c:pt>
                <c:pt idx="2541">
                  <c:v>19.28222222222222</c:v>
                </c:pt>
                <c:pt idx="2542">
                  <c:v>19.28222222222222</c:v>
                </c:pt>
                <c:pt idx="2543">
                  <c:v>19.28222222222222</c:v>
                </c:pt>
                <c:pt idx="2544">
                  <c:v>19.28222222222222</c:v>
                </c:pt>
                <c:pt idx="2545">
                  <c:v>19.28222222222222</c:v>
                </c:pt>
                <c:pt idx="2546">
                  <c:v>19.28222222222222</c:v>
                </c:pt>
                <c:pt idx="2547">
                  <c:v>19.377222222222226</c:v>
                </c:pt>
                <c:pt idx="2548">
                  <c:v>19.472222222222221</c:v>
                </c:pt>
                <c:pt idx="2549">
                  <c:v>19.567222222222224</c:v>
                </c:pt>
                <c:pt idx="2550">
                  <c:v>19.662222222222219</c:v>
                </c:pt>
                <c:pt idx="2551">
                  <c:v>19.852777777777778</c:v>
                </c:pt>
                <c:pt idx="2552">
                  <c:v>20.042777777777776</c:v>
                </c:pt>
                <c:pt idx="2553">
                  <c:v>20.328888888888887</c:v>
                </c:pt>
                <c:pt idx="2554">
                  <c:v>20.328888888888887</c:v>
                </c:pt>
                <c:pt idx="2555">
                  <c:v>20.518888888888888</c:v>
                </c:pt>
                <c:pt idx="2556">
                  <c:v>20.710000000000004</c:v>
                </c:pt>
                <c:pt idx="2557">
                  <c:v>20.805</c:v>
                </c:pt>
                <c:pt idx="2558">
                  <c:v>20.90111111111111</c:v>
                </c:pt>
                <c:pt idx="2559">
                  <c:v>20.996111111111116</c:v>
                </c:pt>
                <c:pt idx="2560">
                  <c:v>21.091111111111111</c:v>
                </c:pt>
                <c:pt idx="2561">
                  <c:v>21.091111111111111</c:v>
                </c:pt>
                <c:pt idx="2562">
                  <c:v>21.187222222222221</c:v>
                </c:pt>
                <c:pt idx="2563">
                  <c:v>21.282222222222227</c:v>
                </c:pt>
                <c:pt idx="2564">
                  <c:v>21.187222222222221</c:v>
                </c:pt>
                <c:pt idx="2565">
                  <c:v>21.091111111111111</c:v>
                </c:pt>
                <c:pt idx="2566">
                  <c:v>21.091111111111111</c:v>
                </c:pt>
                <c:pt idx="2567">
                  <c:v>20.996111111111116</c:v>
                </c:pt>
                <c:pt idx="2568">
                  <c:v>20.90111111111111</c:v>
                </c:pt>
                <c:pt idx="2569">
                  <c:v>20.710000000000004</c:v>
                </c:pt>
                <c:pt idx="2570">
                  <c:v>20.614999999999998</c:v>
                </c:pt>
                <c:pt idx="2571">
                  <c:v>20.518888888888888</c:v>
                </c:pt>
                <c:pt idx="2572">
                  <c:v>20.328888888888887</c:v>
                </c:pt>
                <c:pt idx="2573">
                  <c:v>20.233888888888892</c:v>
                </c:pt>
                <c:pt idx="2574">
                  <c:v>20.137777777777782</c:v>
                </c:pt>
                <c:pt idx="2575">
                  <c:v>20.042777777777776</c:v>
                </c:pt>
                <c:pt idx="2576">
                  <c:v>19.852777777777778</c:v>
                </c:pt>
                <c:pt idx="2577">
                  <c:v>19.757777777777772</c:v>
                </c:pt>
                <c:pt idx="2578">
                  <c:v>19.662222222222219</c:v>
                </c:pt>
                <c:pt idx="2579">
                  <c:v>19.472222222222221</c:v>
                </c:pt>
                <c:pt idx="2580">
                  <c:v>19.377222222222226</c:v>
                </c:pt>
                <c:pt idx="2581">
                  <c:v>19.187222222222225</c:v>
                </c:pt>
                <c:pt idx="2582">
                  <c:v>19.092222222222222</c:v>
                </c:pt>
                <c:pt idx="2583">
                  <c:v>18.901111111111113</c:v>
                </c:pt>
                <c:pt idx="2584">
                  <c:v>18.806111111111111</c:v>
                </c:pt>
                <c:pt idx="2585">
                  <c:v>18.711111111111116</c:v>
                </c:pt>
                <c:pt idx="2586">
                  <c:v>18.61611111111111</c:v>
                </c:pt>
                <c:pt idx="2587">
                  <c:v>18.521111111111107</c:v>
                </c:pt>
                <c:pt idx="2588">
                  <c:v>18.521111111111107</c:v>
                </c:pt>
                <c:pt idx="2589">
                  <c:v>18.521111111111107</c:v>
                </c:pt>
                <c:pt idx="2590">
                  <c:v>18.426111111111112</c:v>
                </c:pt>
                <c:pt idx="2591">
                  <c:v>18.521111111111107</c:v>
                </c:pt>
                <c:pt idx="2592">
                  <c:v>18.521111111111107</c:v>
                </c:pt>
                <c:pt idx="2593">
                  <c:v>18.521111111111107</c:v>
                </c:pt>
                <c:pt idx="2594">
                  <c:v>18.521111111111107</c:v>
                </c:pt>
                <c:pt idx="2595">
                  <c:v>18.521111111111107</c:v>
                </c:pt>
                <c:pt idx="2596">
                  <c:v>18.521111111111107</c:v>
                </c:pt>
                <c:pt idx="2597">
                  <c:v>18.521111111111107</c:v>
                </c:pt>
                <c:pt idx="2598">
                  <c:v>18.426111111111112</c:v>
                </c:pt>
                <c:pt idx="2599">
                  <c:v>18.521111111111107</c:v>
                </c:pt>
                <c:pt idx="2600">
                  <c:v>18.521111111111107</c:v>
                </c:pt>
                <c:pt idx="2601">
                  <c:v>18.426111111111112</c:v>
                </c:pt>
                <c:pt idx="2602">
                  <c:v>18.426111111111112</c:v>
                </c:pt>
                <c:pt idx="2603">
                  <c:v>18.426111111111112</c:v>
                </c:pt>
                <c:pt idx="2604">
                  <c:v>18.426111111111112</c:v>
                </c:pt>
                <c:pt idx="2605">
                  <c:v>18.33111111111111</c:v>
                </c:pt>
                <c:pt idx="2606">
                  <c:v>18.33111111111111</c:v>
                </c:pt>
                <c:pt idx="2607">
                  <c:v>18.236111111111111</c:v>
                </c:pt>
                <c:pt idx="2608">
                  <c:v>18.236111111111111</c:v>
                </c:pt>
                <c:pt idx="2609">
                  <c:v>18.14</c:v>
                </c:pt>
                <c:pt idx="2610">
                  <c:v>18.14</c:v>
                </c:pt>
                <c:pt idx="2611">
                  <c:v>18.044999999999998</c:v>
                </c:pt>
                <c:pt idx="2612">
                  <c:v>18.044999999999998</c:v>
                </c:pt>
                <c:pt idx="2613">
                  <c:v>18.044999999999998</c:v>
                </c:pt>
                <c:pt idx="2614">
                  <c:v>17.95</c:v>
                </c:pt>
                <c:pt idx="2615">
                  <c:v>17.95</c:v>
                </c:pt>
                <c:pt idx="2616">
                  <c:v>17.95</c:v>
                </c:pt>
                <c:pt idx="2617">
                  <c:v>17.854999999999997</c:v>
                </c:pt>
                <c:pt idx="2618">
                  <c:v>17.760000000000002</c:v>
                </c:pt>
                <c:pt idx="2619">
                  <c:v>17.664999999999999</c:v>
                </c:pt>
                <c:pt idx="2620">
                  <c:v>17.664999999999999</c:v>
                </c:pt>
                <c:pt idx="2621">
                  <c:v>17.569999999999997</c:v>
                </c:pt>
                <c:pt idx="2622">
                  <c:v>17.378888888888888</c:v>
                </c:pt>
                <c:pt idx="2623">
                  <c:v>17.188888888888886</c:v>
                </c:pt>
                <c:pt idx="2624">
                  <c:v>17.093888888888888</c:v>
                </c:pt>
                <c:pt idx="2625">
                  <c:v>16.902777777777775</c:v>
                </c:pt>
                <c:pt idx="2626">
                  <c:v>16.712777777777777</c:v>
                </c:pt>
                <c:pt idx="2627">
                  <c:v>16.617777777777778</c:v>
                </c:pt>
                <c:pt idx="2628">
                  <c:v>16.427222222222223</c:v>
                </c:pt>
                <c:pt idx="2629">
                  <c:v>16.237222222222218</c:v>
                </c:pt>
                <c:pt idx="2630">
                  <c:v>16.141111111111112</c:v>
                </c:pt>
                <c:pt idx="2631">
                  <c:v>16.046111111111113</c:v>
                </c:pt>
                <c:pt idx="2632">
                  <c:v>15.855</c:v>
                </c:pt>
                <c:pt idx="2633">
                  <c:v>15.855</c:v>
                </c:pt>
                <c:pt idx="2634">
                  <c:v>15.855</c:v>
                </c:pt>
                <c:pt idx="2635">
                  <c:v>15.760000000000002</c:v>
                </c:pt>
                <c:pt idx="2636">
                  <c:v>15.663888888888888</c:v>
                </c:pt>
                <c:pt idx="2637">
                  <c:v>15.760000000000002</c:v>
                </c:pt>
                <c:pt idx="2638">
                  <c:v>15.760000000000002</c:v>
                </c:pt>
                <c:pt idx="2639">
                  <c:v>15.855</c:v>
                </c:pt>
                <c:pt idx="2640">
                  <c:v>15.855</c:v>
                </c:pt>
                <c:pt idx="2641">
                  <c:v>15.951111111111112</c:v>
                </c:pt>
                <c:pt idx="2642">
                  <c:v>16.046111111111113</c:v>
                </c:pt>
                <c:pt idx="2643">
                  <c:v>16.141111111111112</c:v>
                </c:pt>
                <c:pt idx="2644">
                  <c:v>16.332222222222224</c:v>
                </c:pt>
                <c:pt idx="2645">
                  <c:v>16.522777777777776</c:v>
                </c:pt>
                <c:pt idx="2646">
                  <c:v>16.807777777777776</c:v>
                </c:pt>
                <c:pt idx="2647">
                  <c:v>16.998888888888889</c:v>
                </c:pt>
                <c:pt idx="2648">
                  <c:v>17.283888888888885</c:v>
                </c:pt>
                <c:pt idx="2649">
                  <c:v>17.378888888888888</c:v>
                </c:pt>
                <c:pt idx="2650">
                  <c:v>17.760000000000002</c:v>
                </c:pt>
                <c:pt idx="2651">
                  <c:v>17.854999999999997</c:v>
                </c:pt>
                <c:pt idx="2652">
                  <c:v>18.044999999999998</c:v>
                </c:pt>
                <c:pt idx="2653">
                  <c:v>18.33111111111111</c:v>
                </c:pt>
                <c:pt idx="2654">
                  <c:v>18.426111111111112</c:v>
                </c:pt>
                <c:pt idx="2655">
                  <c:v>18.61611111111111</c:v>
                </c:pt>
                <c:pt idx="2656">
                  <c:v>18.711111111111116</c:v>
                </c:pt>
                <c:pt idx="2657">
                  <c:v>18.806111111111111</c:v>
                </c:pt>
                <c:pt idx="2658">
                  <c:v>18.996111111111109</c:v>
                </c:pt>
                <c:pt idx="2659">
                  <c:v>19.092222222222222</c:v>
                </c:pt>
                <c:pt idx="2660">
                  <c:v>19.092222222222222</c:v>
                </c:pt>
                <c:pt idx="2661">
                  <c:v>18.996111111111109</c:v>
                </c:pt>
                <c:pt idx="2662">
                  <c:v>19.092222222222222</c:v>
                </c:pt>
                <c:pt idx="2663">
                  <c:v>18.901111111111113</c:v>
                </c:pt>
                <c:pt idx="2664">
                  <c:v>18.806111111111111</c:v>
                </c:pt>
                <c:pt idx="2665">
                  <c:v>18.61611111111111</c:v>
                </c:pt>
                <c:pt idx="2666">
                  <c:v>18.33111111111111</c:v>
                </c:pt>
                <c:pt idx="2667">
                  <c:v>18.236111111111111</c:v>
                </c:pt>
                <c:pt idx="2668">
                  <c:v>17.95</c:v>
                </c:pt>
                <c:pt idx="2669">
                  <c:v>17.760000000000002</c:v>
                </c:pt>
                <c:pt idx="2670">
                  <c:v>17.569999999999997</c:v>
                </c:pt>
                <c:pt idx="2671">
                  <c:v>17.474999999999998</c:v>
                </c:pt>
                <c:pt idx="2672">
                  <c:v>17.283888888888885</c:v>
                </c:pt>
                <c:pt idx="2673">
                  <c:v>17.188888888888886</c:v>
                </c:pt>
                <c:pt idx="2674">
                  <c:v>16.998888888888889</c:v>
                </c:pt>
                <c:pt idx="2675">
                  <c:v>16.902777777777775</c:v>
                </c:pt>
                <c:pt idx="2676">
                  <c:v>16.712777777777777</c:v>
                </c:pt>
                <c:pt idx="2677">
                  <c:v>16.617777777777778</c:v>
                </c:pt>
                <c:pt idx="2678">
                  <c:v>16.427222222222223</c:v>
                </c:pt>
                <c:pt idx="2679">
                  <c:v>16.332222222222224</c:v>
                </c:pt>
                <c:pt idx="2680">
                  <c:v>16.237222222222218</c:v>
                </c:pt>
                <c:pt idx="2681">
                  <c:v>16.141111111111112</c:v>
                </c:pt>
                <c:pt idx="2682">
                  <c:v>16.141111111111112</c:v>
                </c:pt>
                <c:pt idx="2683">
                  <c:v>16.046111111111113</c:v>
                </c:pt>
                <c:pt idx="2684">
                  <c:v>15.951111111111112</c:v>
                </c:pt>
                <c:pt idx="2685">
                  <c:v>15.951111111111112</c:v>
                </c:pt>
                <c:pt idx="2686">
                  <c:v>15.951111111111112</c:v>
                </c:pt>
                <c:pt idx="2687">
                  <c:v>15.951111111111112</c:v>
                </c:pt>
                <c:pt idx="2688">
                  <c:v>15.951111111111112</c:v>
                </c:pt>
                <c:pt idx="2689">
                  <c:v>16.046111111111113</c:v>
                </c:pt>
                <c:pt idx="2690">
                  <c:v>16.046111111111113</c:v>
                </c:pt>
                <c:pt idx="2691">
                  <c:v>16.046111111111113</c:v>
                </c:pt>
                <c:pt idx="2692">
                  <c:v>16.141111111111112</c:v>
                </c:pt>
                <c:pt idx="2693">
                  <c:v>16.141111111111112</c:v>
                </c:pt>
                <c:pt idx="2694">
                  <c:v>16.237222222222218</c:v>
                </c:pt>
                <c:pt idx="2695">
                  <c:v>16.332222222222224</c:v>
                </c:pt>
                <c:pt idx="2696">
                  <c:v>16.522777777777776</c:v>
                </c:pt>
                <c:pt idx="2697">
                  <c:v>16.712777777777777</c:v>
                </c:pt>
                <c:pt idx="2698">
                  <c:v>16.902777777777775</c:v>
                </c:pt>
                <c:pt idx="2699">
                  <c:v>16.998888888888889</c:v>
                </c:pt>
                <c:pt idx="2700">
                  <c:v>17.093888888888888</c:v>
                </c:pt>
                <c:pt idx="2701">
                  <c:v>17.283888888888885</c:v>
                </c:pt>
                <c:pt idx="2702">
                  <c:v>17.378888888888888</c:v>
                </c:pt>
                <c:pt idx="2703">
                  <c:v>17.474999999999998</c:v>
                </c:pt>
                <c:pt idx="2704">
                  <c:v>17.760000000000002</c:v>
                </c:pt>
                <c:pt idx="2705">
                  <c:v>17.760000000000002</c:v>
                </c:pt>
                <c:pt idx="2706">
                  <c:v>17.854999999999997</c:v>
                </c:pt>
                <c:pt idx="2707">
                  <c:v>17.854999999999997</c:v>
                </c:pt>
                <c:pt idx="2708">
                  <c:v>17.95</c:v>
                </c:pt>
                <c:pt idx="2709">
                  <c:v>18.044999999999998</c:v>
                </c:pt>
                <c:pt idx="2710">
                  <c:v>17.95</c:v>
                </c:pt>
                <c:pt idx="2711">
                  <c:v>18.044999999999998</c:v>
                </c:pt>
                <c:pt idx="2712">
                  <c:v>18.044999999999998</c:v>
                </c:pt>
                <c:pt idx="2713">
                  <c:v>17.95</c:v>
                </c:pt>
                <c:pt idx="2714">
                  <c:v>17.854999999999997</c:v>
                </c:pt>
                <c:pt idx="2715">
                  <c:v>17.760000000000002</c:v>
                </c:pt>
                <c:pt idx="2716">
                  <c:v>17.664999999999999</c:v>
                </c:pt>
                <c:pt idx="2717">
                  <c:v>17.474999999999998</c:v>
                </c:pt>
                <c:pt idx="2718">
                  <c:v>17.378888888888888</c:v>
                </c:pt>
                <c:pt idx="2719">
                  <c:v>17.283888888888885</c:v>
                </c:pt>
                <c:pt idx="2720">
                  <c:v>17.188888888888886</c:v>
                </c:pt>
                <c:pt idx="2721">
                  <c:v>16.998888888888889</c:v>
                </c:pt>
                <c:pt idx="2722">
                  <c:v>16.902777777777775</c:v>
                </c:pt>
                <c:pt idx="2723">
                  <c:v>16.807777777777776</c:v>
                </c:pt>
                <c:pt idx="2724">
                  <c:v>16.712777777777777</c:v>
                </c:pt>
                <c:pt idx="2725">
                  <c:v>16.617777777777778</c:v>
                </c:pt>
                <c:pt idx="2726">
                  <c:v>16.522777777777776</c:v>
                </c:pt>
                <c:pt idx="2727">
                  <c:v>16.427222222222223</c:v>
                </c:pt>
                <c:pt idx="2728">
                  <c:v>16.427222222222223</c:v>
                </c:pt>
                <c:pt idx="2729">
                  <c:v>16.427222222222223</c:v>
                </c:pt>
                <c:pt idx="2730">
                  <c:v>16.427222222222223</c:v>
                </c:pt>
                <c:pt idx="2731">
                  <c:v>16.522777777777776</c:v>
                </c:pt>
                <c:pt idx="2732">
                  <c:v>16.522777777777776</c:v>
                </c:pt>
                <c:pt idx="2733">
                  <c:v>16.522777777777776</c:v>
                </c:pt>
                <c:pt idx="2734">
                  <c:v>16.522777777777776</c:v>
                </c:pt>
                <c:pt idx="2735">
                  <c:v>16.617777777777778</c:v>
                </c:pt>
                <c:pt idx="2736">
                  <c:v>16.617777777777778</c:v>
                </c:pt>
                <c:pt idx="2737">
                  <c:v>16.712777777777777</c:v>
                </c:pt>
                <c:pt idx="2738">
                  <c:v>16.902777777777775</c:v>
                </c:pt>
                <c:pt idx="2739">
                  <c:v>16.998888888888889</c:v>
                </c:pt>
                <c:pt idx="2740">
                  <c:v>17.093888888888888</c:v>
                </c:pt>
                <c:pt idx="2741">
                  <c:v>17.283888888888885</c:v>
                </c:pt>
                <c:pt idx="2742">
                  <c:v>17.474999999999998</c:v>
                </c:pt>
                <c:pt idx="2743">
                  <c:v>17.760000000000002</c:v>
                </c:pt>
                <c:pt idx="2744">
                  <c:v>17.854999999999997</c:v>
                </c:pt>
                <c:pt idx="2745">
                  <c:v>17.95</c:v>
                </c:pt>
                <c:pt idx="2746">
                  <c:v>18.14</c:v>
                </c:pt>
                <c:pt idx="2747">
                  <c:v>18.236111111111111</c:v>
                </c:pt>
                <c:pt idx="2748">
                  <c:v>18.33111111111111</c:v>
                </c:pt>
                <c:pt idx="2749">
                  <c:v>18.426111111111112</c:v>
                </c:pt>
                <c:pt idx="2750">
                  <c:v>18.521111111111107</c:v>
                </c:pt>
                <c:pt idx="2751">
                  <c:v>18.61611111111111</c:v>
                </c:pt>
                <c:pt idx="2752">
                  <c:v>18.61611111111111</c:v>
                </c:pt>
                <c:pt idx="2753">
                  <c:v>18.61611111111111</c:v>
                </c:pt>
                <c:pt idx="2754">
                  <c:v>18.521111111111107</c:v>
                </c:pt>
                <c:pt idx="2755">
                  <c:v>18.521111111111107</c:v>
                </c:pt>
                <c:pt idx="2756">
                  <c:v>18.521111111111107</c:v>
                </c:pt>
                <c:pt idx="2757">
                  <c:v>18.521111111111107</c:v>
                </c:pt>
                <c:pt idx="2758">
                  <c:v>18.521111111111107</c:v>
                </c:pt>
                <c:pt idx="2759">
                  <c:v>18.521111111111107</c:v>
                </c:pt>
                <c:pt idx="2760">
                  <c:v>18.426111111111112</c:v>
                </c:pt>
                <c:pt idx="2761">
                  <c:v>18.426111111111112</c:v>
                </c:pt>
                <c:pt idx="2762">
                  <c:v>18.33111111111111</c:v>
                </c:pt>
                <c:pt idx="2763">
                  <c:v>18.236111111111111</c:v>
                </c:pt>
                <c:pt idx="2764">
                  <c:v>18.14</c:v>
                </c:pt>
                <c:pt idx="2765">
                  <c:v>18.044999999999998</c:v>
                </c:pt>
                <c:pt idx="2766">
                  <c:v>17.95</c:v>
                </c:pt>
                <c:pt idx="2767">
                  <c:v>17.854999999999997</c:v>
                </c:pt>
                <c:pt idx="2768">
                  <c:v>17.664999999999999</c:v>
                </c:pt>
                <c:pt idx="2769">
                  <c:v>17.569999999999997</c:v>
                </c:pt>
                <c:pt idx="2770">
                  <c:v>17.569999999999997</c:v>
                </c:pt>
                <c:pt idx="2771">
                  <c:v>17.474999999999998</c:v>
                </c:pt>
                <c:pt idx="2772">
                  <c:v>17.474999999999998</c:v>
                </c:pt>
                <c:pt idx="2773">
                  <c:v>17.378888888888888</c:v>
                </c:pt>
                <c:pt idx="2774">
                  <c:v>17.283888888888885</c:v>
                </c:pt>
                <c:pt idx="2775">
                  <c:v>17.188888888888886</c:v>
                </c:pt>
                <c:pt idx="2776">
                  <c:v>17.188888888888886</c:v>
                </c:pt>
                <c:pt idx="2777">
                  <c:v>17.188888888888886</c:v>
                </c:pt>
                <c:pt idx="2778">
                  <c:v>17.188888888888886</c:v>
                </c:pt>
                <c:pt idx="2779">
                  <c:v>17.188888888888886</c:v>
                </c:pt>
                <c:pt idx="2780">
                  <c:v>17.188888888888886</c:v>
                </c:pt>
                <c:pt idx="2781">
                  <c:v>17.188888888888886</c:v>
                </c:pt>
                <c:pt idx="2782">
                  <c:v>17.283888888888885</c:v>
                </c:pt>
                <c:pt idx="2783">
                  <c:v>17.283888888888885</c:v>
                </c:pt>
                <c:pt idx="2784">
                  <c:v>17.474999999999998</c:v>
                </c:pt>
                <c:pt idx="2785">
                  <c:v>17.664999999999999</c:v>
                </c:pt>
                <c:pt idx="2786">
                  <c:v>17.760000000000002</c:v>
                </c:pt>
                <c:pt idx="2787">
                  <c:v>18.044999999999998</c:v>
                </c:pt>
                <c:pt idx="2788">
                  <c:v>18.14</c:v>
                </c:pt>
                <c:pt idx="2789">
                  <c:v>18.33111111111111</c:v>
                </c:pt>
                <c:pt idx="2790">
                  <c:v>18.426111111111112</c:v>
                </c:pt>
                <c:pt idx="2791">
                  <c:v>18.61611111111111</c:v>
                </c:pt>
                <c:pt idx="2792">
                  <c:v>18.901111111111113</c:v>
                </c:pt>
                <c:pt idx="2793">
                  <c:v>18.996111111111109</c:v>
                </c:pt>
                <c:pt idx="2794">
                  <c:v>19.092222222222222</c:v>
                </c:pt>
                <c:pt idx="2795">
                  <c:v>19.187222222222225</c:v>
                </c:pt>
                <c:pt idx="2796">
                  <c:v>19.28222222222222</c:v>
                </c:pt>
                <c:pt idx="2797">
                  <c:v>19.377222222222226</c:v>
                </c:pt>
                <c:pt idx="2798">
                  <c:v>19.662222222222219</c:v>
                </c:pt>
                <c:pt idx="2799">
                  <c:v>19.757777777777772</c:v>
                </c:pt>
                <c:pt idx="2800">
                  <c:v>19.852777777777778</c:v>
                </c:pt>
                <c:pt idx="2801">
                  <c:v>19.852777777777778</c:v>
                </c:pt>
                <c:pt idx="2802">
                  <c:v>19.852777777777778</c:v>
                </c:pt>
                <c:pt idx="2803">
                  <c:v>19.852777777777778</c:v>
                </c:pt>
                <c:pt idx="2804">
                  <c:v>19.852777777777778</c:v>
                </c:pt>
                <c:pt idx="2805">
                  <c:v>19.852777777777778</c:v>
                </c:pt>
                <c:pt idx="2806">
                  <c:v>19.852777777777778</c:v>
                </c:pt>
                <c:pt idx="2807">
                  <c:v>19.852777777777778</c:v>
                </c:pt>
                <c:pt idx="2808">
                  <c:v>19.852777777777778</c:v>
                </c:pt>
                <c:pt idx="2809">
                  <c:v>19.757777777777772</c:v>
                </c:pt>
                <c:pt idx="2810">
                  <c:v>19.757777777777772</c:v>
                </c:pt>
                <c:pt idx="2811">
                  <c:v>19.567222222222224</c:v>
                </c:pt>
                <c:pt idx="2812">
                  <c:v>19.472222222222221</c:v>
                </c:pt>
                <c:pt idx="2813">
                  <c:v>19.28222222222222</c:v>
                </c:pt>
                <c:pt idx="2814">
                  <c:v>19.187222222222225</c:v>
                </c:pt>
                <c:pt idx="2815">
                  <c:v>18.996111111111109</c:v>
                </c:pt>
                <c:pt idx="2816">
                  <c:v>18.901111111111113</c:v>
                </c:pt>
                <c:pt idx="2817">
                  <c:v>18.806111111111111</c:v>
                </c:pt>
                <c:pt idx="2818">
                  <c:v>18.61611111111111</c:v>
                </c:pt>
                <c:pt idx="2819">
                  <c:v>18.521111111111107</c:v>
                </c:pt>
                <c:pt idx="2820">
                  <c:v>18.426111111111112</c:v>
                </c:pt>
                <c:pt idx="2821">
                  <c:v>18.33111111111111</c:v>
                </c:pt>
                <c:pt idx="2822">
                  <c:v>18.236111111111111</c:v>
                </c:pt>
                <c:pt idx="2823">
                  <c:v>18.14</c:v>
                </c:pt>
                <c:pt idx="2824">
                  <c:v>18.044999999999998</c:v>
                </c:pt>
                <c:pt idx="2825">
                  <c:v>18.044999999999998</c:v>
                </c:pt>
                <c:pt idx="2826">
                  <c:v>18.044999999999998</c:v>
                </c:pt>
                <c:pt idx="2827">
                  <c:v>18.044999999999998</c:v>
                </c:pt>
                <c:pt idx="2828">
                  <c:v>18.044999999999998</c:v>
                </c:pt>
                <c:pt idx="2829">
                  <c:v>18.044999999999998</c:v>
                </c:pt>
                <c:pt idx="2830">
                  <c:v>18.044999999999998</c:v>
                </c:pt>
                <c:pt idx="2831">
                  <c:v>18.14</c:v>
                </c:pt>
                <c:pt idx="2832">
                  <c:v>18.14</c:v>
                </c:pt>
                <c:pt idx="2833">
                  <c:v>18.14</c:v>
                </c:pt>
                <c:pt idx="2834">
                  <c:v>18.236111111111111</c:v>
                </c:pt>
                <c:pt idx="2835">
                  <c:v>18.14</c:v>
                </c:pt>
                <c:pt idx="2836">
                  <c:v>18.14</c:v>
                </c:pt>
                <c:pt idx="2837">
                  <c:v>18.236111111111111</c:v>
                </c:pt>
                <c:pt idx="2838">
                  <c:v>18.426111111111112</c:v>
                </c:pt>
                <c:pt idx="2839">
                  <c:v>18.711111111111116</c:v>
                </c:pt>
                <c:pt idx="2840">
                  <c:v>18.806111111111111</c:v>
                </c:pt>
                <c:pt idx="2841">
                  <c:v>18.996111111111109</c:v>
                </c:pt>
                <c:pt idx="2842">
                  <c:v>19.187222222222225</c:v>
                </c:pt>
                <c:pt idx="2843">
                  <c:v>19.377222222222226</c:v>
                </c:pt>
                <c:pt idx="2844">
                  <c:v>19.662222222222219</c:v>
                </c:pt>
                <c:pt idx="2845">
                  <c:v>19.757777777777772</c:v>
                </c:pt>
                <c:pt idx="2846">
                  <c:v>19.94777777777778</c:v>
                </c:pt>
                <c:pt idx="2847">
                  <c:v>20.042777777777776</c:v>
                </c:pt>
                <c:pt idx="2848">
                  <c:v>20.042777777777776</c:v>
                </c:pt>
                <c:pt idx="2849">
                  <c:v>20.233888888888892</c:v>
                </c:pt>
                <c:pt idx="2850">
                  <c:v>20.423888888888893</c:v>
                </c:pt>
                <c:pt idx="2851">
                  <c:v>20.423888888888893</c:v>
                </c:pt>
                <c:pt idx="2852">
                  <c:v>20.423888888888893</c:v>
                </c:pt>
                <c:pt idx="2853">
                  <c:v>20.423888888888893</c:v>
                </c:pt>
                <c:pt idx="2854">
                  <c:v>20.518888888888888</c:v>
                </c:pt>
                <c:pt idx="2855">
                  <c:v>20.423888888888893</c:v>
                </c:pt>
                <c:pt idx="2856">
                  <c:v>20.423888888888893</c:v>
                </c:pt>
                <c:pt idx="2857">
                  <c:v>20.233888888888892</c:v>
                </c:pt>
                <c:pt idx="2858">
                  <c:v>20.137777777777782</c:v>
                </c:pt>
                <c:pt idx="2859">
                  <c:v>19.94777777777778</c:v>
                </c:pt>
                <c:pt idx="2860">
                  <c:v>19.852777777777778</c:v>
                </c:pt>
                <c:pt idx="2861">
                  <c:v>19.662222222222219</c:v>
                </c:pt>
                <c:pt idx="2862">
                  <c:v>19.567222222222224</c:v>
                </c:pt>
                <c:pt idx="2863">
                  <c:v>19.377222222222226</c:v>
                </c:pt>
                <c:pt idx="2864">
                  <c:v>19.28222222222222</c:v>
                </c:pt>
                <c:pt idx="2865">
                  <c:v>19.187222222222225</c:v>
                </c:pt>
                <c:pt idx="2866">
                  <c:v>18.996111111111109</c:v>
                </c:pt>
                <c:pt idx="2867">
                  <c:v>18.901111111111113</c:v>
                </c:pt>
                <c:pt idx="2868">
                  <c:v>18.806111111111111</c:v>
                </c:pt>
                <c:pt idx="2869">
                  <c:v>18.61611111111111</c:v>
                </c:pt>
                <c:pt idx="2870">
                  <c:v>18.521111111111107</c:v>
                </c:pt>
                <c:pt idx="2871">
                  <c:v>18.426111111111112</c:v>
                </c:pt>
                <c:pt idx="2872">
                  <c:v>18.33111111111111</c:v>
                </c:pt>
                <c:pt idx="2873">
                  <c:v>18.236111111111111</c:v>
                </c:pt>
                <c:pt idx="2874">
                  <c:v>18.236111111111111</c:v>
                </c:pt>
                <c:pt idx="2875">
                  <c:v>18.33111111111111</c:v>
                </c:pt>
                <c:pt idx="2876">
                  <c:v>18.33111111111111</c:v>
                </c:pt>
                <c:pt idx="2877">
                  <c:v>18.236111111111111</c:v>
                </c:pt>
                <c:pt idx="2878">
                  <c:v>18.33111111111111</c:v>
                </c:pt>
                <c:pt idx="2879">
                  <c:v>18.33111111111111</c:v>
                </c:pt>
                <c:pt idx="2880">
                  <c:v>18.426111111111112</c:v>
                </c:pt>
                <c:pt idx="2881">
                  <c:v>18.521111111111107</c:v>
                </c:pt>
                <c:pt idx="2882">
                  <c:v>18.521111111111107</c:v>
                </c:pt>
                <c:pt idx="2883">
                  <c:v>18.521111111111107</c:v>
                </c:pt>
                <c:pt idx="2884">
                  <c:v>18.61611111111111</c:v>
                </c:pt>
                <c:pt idx="2885">
                  <c:v>18.806111111111111</c:v>
                </c:pt>
                <c:pt idx="2886">
                  <c:v>18.996111111111109</c:v>
                </c:pt>
                <c:pt idx="2887">
                  <c:v>19.187222222222225</c:v>
                </c:pt>
                <c:pt idx="2888">
                  <c:v>19.28222222222222</c:v>
                </c:pt>
                <c:pt idx="2889">
                  <c:v>19.377222222222226</c:v>
                </c:pt>
                <c:pt idx="2890">
                  <c:v>19.567222222222224</c:v>
                </c:pt>
                <c:pt idx="2891">
                  <c:v>19.757777777777772</c:v>
                </c:pt>
                <c:pt idx="2892">
                  <c:v>19.757777777777772</c:v>
                </c:pt>
                <c:pt idx="2893">
                  <c:v>19.852777777777778</c:v>
                </c:pt>
                <c:pt idx="2894">
                  <c:v>19.94777777777778</c:v>
                </c:pt>
                <c:pt idx="2895">
                  <c:v>20.042777777777776</c:v>
                </c:pt>
                <c:pt idx="2896">
                  <c:v>20.042777777777776</c:v>
                </c:pt>
                <c:pt idx="2897">
                  <c:v>20.137777777777782</c:v>
                </c:pt>
                <c:pt idx="2898">
                  <c:v>20.137777777777782</c:v>
                </c:pt>
                <c:pt idx="2899">
                  <c:v>20.137777777777782</c:v>
                </c:pt>
                <c:pt idx="2900">
                  <c:v>20.042777777777776</c:v>
                </c:pt>
                <c:pt idx="2901">
                  <c:v>20.137777777777782</c:v>
                </c:pt>
                <c:pt idx="2902">
                  <c:v>20.042777777777776</c:v>
                </c:pt>
                <c:pt idx="2903">
                  <c:v>20.042777777777776</c:v>
                </c:pt>
                <c:pt idx="2904">
                  <c:v>19.94777777777778</c:v>
                </c:pt>
                <c:pt idx="2905">
                  <c:v>19.852777777777778</c:v>
                </c:pt>
                <c:pt idx="2906">
                  <c:v>19.757777777777772</c:v>
                </c:pt>
                <c:pt idx="2907">
                  <c:v>19.662222222222219</c:v>
                </c:pt>
                <c:pt idx="2908">
                  <c:v>19.472222222222221</c:v>
                </c:pt>
                <c:pt idx="2909">
                  <c:v>19.377222222222226</c:v>
                </c:pt>
                <c:pt idx="2910">
                  <c:v>19.28222222222222</c:v>
                </c:pt>
                <c:pt idx="2911">
                  <c:v>19.187222222222225</c:v>
                </c:pt>
                <c:pt idx="2912">
                  <c:v>19.092222222222222</c:v>
                </c:pt>
                <c:pt idx="2913">
                  <c:v>18.996111111111109</c:v>
                </c:pt>
                <c:pt idx="2914">
                  <c:v>18.901111111111113</c:v>
                </c:pt>
                <c:pt idx="2915">
                  <c:v>18.806111111111111</c:v>
                </c:pt>
                <c:pt idx="2916">
                  <c:v>18.711111111111116</c:v>
                </c:pt>
                <c:pt idx="2917">
                  <c:v>18.61611111111111</c:v>
                </c:pt>
                <c:pt idx="2918">
                  <c:v>18.521111111111107</c:v>
                </c:pt>
                <c:pt idx="2919">
                  <c:v>18.426111111111112</c:v>
                </c:pt>
                <c:pt idx="2920">
                  <c:v>18.426111111111112</c:v>
                </c:pt>
                <c:pt idx="2921">
                  <c:v>18.426111111111112</c:v>
                </c:pt>
                <c:pt idx="2922">
                  <c:v>18.33111111111111</c:v>
                </c:pt>
                <c:pt idx="2923">
                  <c:v>18.33111111111111</c:v>
                </c:pt>
                <c:pt idx="2924">
                  <c:v>18.33111111111111</c:v>
                </c:pt>
                <c:pt idx="2925">
                  <c:v>18.33111111111111</c:v>
                </c:pt>
                <c:pt idx="2926">
                  <c:v>18.33111111111111</c:v>
                </c:pt>
                <c:pt idx="2927">
                  <c:v>18.33111111111111</c:v>
                </c:pt>
                <c:pt idx="2928">
                  <c:v>18.33111111111111</c:v>
                </c:pt>
                <c:pt idx="2929">
                  <c:v>18.33111111111111</c:v>
                </c:pt>
                <c:pt idx="2930">
                  <c:v>18.426111111111112</c:v>
                </c:pt>
                <c:pt idx="2931">
                  <c:v>18.426111111111112</c:v>
                </c:pt>
                <c:pt idx="2932">
                  <c:v>18.426111111111112</c:v>
                </c:pt>
                <c:pt idx="2933">
                  <c:v>18.426111111111112</c:v>
                </c:pt>
                <c:pt idx="2934">
                  <c:v>18.33111111111111</c:v>
                </c:pt>
                <c:pt idx="2935">
                  <c:v>18.426111111111112</c:v>
                </c:pt>
                <c:pt idx="2936">
                  <c:v>18.426111111111112</c:v>
                </c:pt>
                <c:pt idx="2937">
                  <c:v>18.521111111111107</c:v>
                </c:pt>
                <c:pt idx="2938">
                  <c:v>18.521111111111107</c:v>
                </c:pt>
                <c:pt idx="2939">
                  <c:v>18.61611111111111</c:v>
                </c:pt>
                <c:pt idx="2940">
                  <c:v>18.61611111111111</c:v>
                </c:pt>
                <c:pt idx="2941">
                  <c:v>18.61611111111111</c:v>
                </c:pt>
                <c:pt idx="2942">
                  <c:v>18.61611111111111</c:v>
                </c:pt>
                <c:pt idx="2943">
                  <c:v>18.61611111111111</c:v>
                </c:pt>
                <c:pt idx="2944">
                  <c:v>18.61611111111111</c:v>
                </c:pt>
                <c:pt idx="2945">
                  <c:v>18.61611111111111</c:v>
                </c:pt>
                <c:pt idx="2946">
                  <c:v>18.61611111111111</c:v>
                </c:pt>
                <c:pt idx="2947">
                  <c:v>18.61611111111111</c:v>
                </c:pt>
                <c:pt idx="2948">
                  <c:v>18.61611111111111</c:v>
                </c:pt>
                <c:pt idx="2949">
                  <c:v>18.521111111111107</c:v>
                </c:pt>
                <c:pt idx="2950">
                  <c:v>18.521111111111107</c:v>
                </c:pt>
                <c:pt idx="2951">
                  <c:v>18.521111111111107</c:v>
                </c:pt>
                <c:pt idx="2952">
                  <c:v>18.426111111111112</c:v>
                </c:pt>
                <c:pt idx="2953">
                  <c:v>18.426111111111112</c:v>
                </c:pt>
                <c:pt idx="2954">
                  <c:v>18.33111111111111</c:v>
                </c:pt>
                <c:pt idx="2955">
                  <c:v>18.33111111111111</c:v>
                </c:pt>
                <c:pt idx="2956">
                  <c:v>18.236111111111111</c:v>
                </c:pt>
                <c:pt idx="2957">
                  <c:v>18.236111111111111</c:v>
                </c:pt>
                <c:pt idx="2958">
                  <c:v>18.236111111111111</c:v>
                </c:pt>
                <c:pt idx="2959">
                  <c:v>18.236111111111111</c:v>
                </c:pt>
                <c:pt idx="2960">
                  <c:v>18.14</c:v>
                </c:pt>
                <c:pt idx="2961">
                  <c:v>18.044999999999998</c:v>
                </c:pt>
                <c:pt idx="2962">
                  <c:v>18.044999999999998</c:v>
                </c:pt>
                <c:pt idx="2963">
                  <c:v>17.95</c:v>
                </c:pt>
                <c:pt idx="2964">
                  <c:v>17.95</c:v>
                </c:pt>
                <c:pt idx="2965">
                  <c:v>17.854999999999997</c:v>
                </c:pt>
                <c:pt idx="2966">
                  <c:v>17.760000000000002</c:v>
                </c:pt>
                <c:pt idx="2967">
                  <c:v>17.664999999999999</c:v>
                </c:pt>
                <c:pt idx="2968">
                  <c:v>17.569999999999997</c:v>
                </c:pt>
                <c:pt idx="2969">
                  <c:v>17.569999999999997</c:v>
                </c:pt>
                <c:pt idx="2970">
                  <c:v>17.569999999999997</c:v>
                </c:pt>
                <c:pt idx="2971">
                  <c:v>17.474999999999998</c:v>
                </c:pt>
                <c:pt idx="2972">
                  <c:v>17.474999999999998</c:v>
                </c:pt>
                <c:pt idx="2973">
                  <c:v>17.474999999999998</c:v>
                </c:pt>
                <c:pt idx="2974">
                  <c:v>17.474999999999998</c:v>
                </c:pt>
                <c:pt idx="2975">
                  <c:v>17.474999999999998</c:v>
                </c:pt>
                <c:pt idx="2976">
                  <c:v>17.474999999999998</c:v>
                </c:pt>
                <c:pt idx="2977">
                  <c:v>17.569999999999997</c:v>
                </c:pt>
                <c:pt idx="2978">
                  <c:v>17.569999999999997</c:v>
                </c:pt>
                <c:pt idx="2979">
                  <c:v>17.569999999999997</c:v>
                </c:pt>
                <c:pt idx="2980">
                  <c:v>17.569999999999997</c:v>
                </c:pt>
                <c:pt idx="2981">
                  <c:v>17.474999999999998</c:v>
                </c:pt>
                <c:pt idx="2982">
                  <c:v>17.474999999999998</c:v>
                </c:pt>
                <c:pt idx="2983">
                  <c:v>17.474999999999998</c:v>
                </c:pt>
                <c:pt idx="2984">
                  <c:v>17.474999999999998</c:v>
                </c:pt>
                <c:pt idx="2985">
                  <c:v>17.474999999999998</c:v>
                </c:pt>
                <c:pt idx="2986">
                  <c:v>17.569999999999997</c:v>
                </c:pt>
                <c:pt idx="2987">
                  <c:v>17.760000000000002</c:v>
                </c:pt>
                <c:pt idx="2988">
                  <c:v>17.760000000000002</c:v>
                </c:pt>
                <c:pt idx="2989">
                  <c:v>17.854999999999997</c:v>
                </c:pt>
                <c:pt idx="2990">
                  <c:v>17.854999999999997</c:v>
                </c:pt>
                <c:pt idx="2991">
                  <c:v>17.854999999999997</c:v>
                </c:pt>
                <c:pt idx="2992">
                  <c:v>17.760000000000002</c:v>
                </c:pt>
                <c:pt idx="2993">
                  <c:v>17.760000000000002</c:v>
                </c:pt>
                <c:pt idx="2994">
                  <c:v>17.664999999999999</c:v>
                </c:pt>
                <c:pt idx="2995">
                  <c:v>17.664999999999999</c:v>
                </c:pt>
                <c:pt idx="2996">
                  <c:v>17.664999999999999</c:v>
                </c:pt>
                <c:pt idx="2997">
                  <c:v>17.569999999999997</c:v>
                </c:pt>
                <c:pt idx="2998">
                  <c:v>17.569999999999997</c:v>
                </c:pt>
                <c:pt idx="2999">
                  <c:v>17.569999999999997</c:v>
                </c:pt>
                <c:pt idx="3000">
                  <c:v>17.569999999999997</c:v>
                </c:pt>
                <c:pt idx="3001">
                  <c:v>17.474999999999998</c:v>
                </c:pt>
                <c:pt idx="3002">
                  <c:v>17.474999999999998</c:v>
                </c:pt>
                <c:pt idx="3003">
                  <c:v>17.378888888888888</c:v>
                </c:pt>
                <c:pt idx="3004">
                  <c:v>17.378888888888888</c:v>
                </c:pt>
                <c:pt idx="3005">
                  <c:v>17.378888888888888</c:v>
                </c:pt>
                <c:pt idx="3006">
                  <c:v>17.283888888888885</c:v>
                </c:pt>
                <c:pt idx="3007">
                  <c:v>17.188888888888886</c:v>
                </c:pt>
                <c:pt idx="3008">
                  <c:v>17.188888888888886</c:v>
                </c:pt>
                <c:pt idx="3009">
                  <c:v>17.188888888888886</c:v>
                </c:pt>
                <c:pt idx="3010">
                  <c:v>17.093888888888888</c:v>
                </c:pt>
                <c:pt idx="3011">
                  <c:v>16.902777777777775</c:v>
                </c:pt>
                <c:pt idx="3012">
                  <c:v>16.807777777777776</c:v>
                </c:pt>
                <c:pt idx="3013">
                  <c:v>16.712777777777777</c:v>
                </c:pt>
                <c:pt idx="3014">
                  <c:v>16.522777777777776</c:v>
                </c:pt>
                <c:pt idx="3015">
                  <c:v>16.427222222222223</c:v>
                </c:pt>
                <c:pt idx="3016">
                  <c:v>16.332222222222224</c:v>
                </c:pt>
                <c:pt idx="3017">
                  <c:v>16.237222222222218</c:v>
                </c:pt>
                <c:pt idx="3018">
                  <c:v>16.141111111111112</c:v>
                </c:pt>
                <c:pt idx="3019">
                  <c:v>16.046111111111113</c:v>
                </c:pt>
                <c:pt idx="3020">
                  <c:v>16.046111111111113</c:v>
                </c:pt>
                <c:pt idx="3021">
                  <c:v>15.951111111111112</c:v>
                </c:pt>
                <c:pt idx="3022">
                  <c:v>15.951111111111112</c:v>
                </c:pt>
                <c:pt idx="3023">
                  <c:v>15.855</c:v>
                </c:pt>
                <c:pt idx="3024">
                  <c:v>15.855</c:v>
                </c:pt>
                <c:pt idx="3025">
                  <c:v>15.855</c:v>
                </c:pt>
                <c:pt idx="3026">
                  <c:v>15.855</c:v>
                </c:pt>
                <c:pt idx="3027">
                  <c:v>15.855</c:v>
                </c:pt>
                <c:pt idx="3028">
                  <c:v>15.855</c:v>
                </c:pt>
                <c:pt idx="3029">
                  <c:v>15.855</c:v>
                </c:pt>
                <c:pt idx="3030">
                  <c:v>15.951111111111112</c:v>
                </c:pt>
                <c:pt idx="3031">
                  <c:v>15.951111111111112</c:v>
                </c:pt>
                <c:pt idx="3032">
                  <c:v>15.951111111111112</c:v>
                </c:pt>
                <c:pt idx="3033">
                  <c:v>16.046111111111113</c:v>
                </c:pt>
                <c:pt idx="3034">
                  <c:v>16.046111111111113</c:v>
                </c:pt>
                <c:pt idx="3035">
                  <c:v>16.141111111111112</c:v>
                </c:pt>
                <c:pt idx="3036">
                  <c:v>16.141111111111112</c:v>
                </c:pt>
                <c:pt idx="3037">
                  <c:v>16.237222222222218</c:v>
                </c:pt>
                <c:pt idx="3038">
                  <c:v>16.237222222222218</c:v>
                </c:pt>
                <c:pt idx="3039">
                  <c:v>16.237222222222218</c:v>
                </c:pt>
                <c:pt idx="3040">
                  <c:v>16.237222222222218</c:v>
                </c:pt>
                <c:pt idx="3041">
                  <c:v>16.237222222222218</c:v>
                </c:pt>
                <c:pt idx="3042">
                  <c:v>16.237222222222218</c:v>
                </c:pt>
                <c:pt idx="3043">
                  <c:v>16.237222222222218</c:v>
                </c:pt>
                <c:pt idx="3044">
                  <c:v>16.237222222222218</c:v>
                </c:pt>
                <c:pt idx="3045">
                  <c:v>16.141111111111112</c:v>
                </c:pt>
                <c:pt idx="3046">
                  <c:v>16.141111111111112</c:v>
                </c:pt>
                <c:pt idx="3047">
                  <c:v>16.141111111111112</c:v>
                </c:pt>
                <c:pt idx="3048">
                  <c:v>16.046111111111113</c:v>
                </c:pt>
                <c:pt idx="3049">
                  <c:v>16.046111111111113</c:v>
                </c:pt>
                <c:pt idx="3050">
                  <c:v>16.046111111111113</c:v>
                </c:pt>
                <c:pt idx="3051">
                  <c:v>15.951111111111112</c:v>
                </c:pt>
                <c:pt idx="3052">
                  <c:v>15.951111111111112</c:v>
                </c:pt>
                <c:pt idx="3053">
                  <c:v>15.855</c:v>
                </c:pt>
                <c:pt idx="3054">
                  <c:v>15.855</c:v>
                </c:pt>
                <c:pt idx="3055">
                  <c:v>15.760000000000002</c:v>
                </c:pt>
                <c:pt idx="3056">
                  <c:v>15.760000000000002</c:v>
                </c:pt>
                <c:pt idx="3057">
                  <c:v>15.663888888888888</c:v>
                </c:pt>
                <c:pt idx="3058">
                  <c:v>15.568888888888889</c:v>
                </c:pt>
                <c:pt idx="3059">
                  <c:v>15.377777777777776</c:v>
                </c:pt>
                <c:pt idx="3060">
                  <c:v>15.282222222222224</c:v>
                </c:pt>
                <c:pt idx="3061">
                  <c:v>15.091111111111111</c:v>
                </c:pt>
                <c:pt idx="3062">
                  <c:v>14.996111111111112</c:v>
                </c:pt>
                <c:pt idx="3063">
                  <c:v>14.9</c:v>
                </c:pt>
                <c:pt idx="3064">
                  <c:v>14.803888888888888</c:v>
                </c:pt>
                <c:pt idx="3065">
                  <c:v>14.708888888888888</c:v>
                </c:pt>
                <c:pt idx="3066">
                  <c:v>14.612777777777776</c:v>
                </c:pt>
                <c:pt idx="3067">
                  <c:v>14.612777777777776</c:v>
                </c:pt>
                <c:pt idx="3068">
                  <c:v>14.612777777777776</c:v>
                </c:pt>
                <c:pt idx="3069">
                  <c:v>14.612777777777776</c:v>
                </c:pt>
                <c:pt idx="3070">
                  <c:v>14.612777777777776</c:v>
                </c:pt>
                <c:pt idx="3071">
                  <c:v>14.612777777777776</c:v>
                </c:pt>
                <c:pt idx="3072">
                  <c:v>14.803888888888888</c:v>
                </c:pt>
                <c:pt idx="3073">
                  <c:v>14.9</c:v>
                </c:pt>
                <c:pt idx="3074">
                  <c:v>15.091111111111111</c:v>
                </c:pt>
                <c:pt idx="3075">
                  <c:v>15.091111111111111</c:v>
                </c:pt>
                <c:pt idx="3076">
                  <c:v>15.282222222222224</c:v>
                </c:pt>
                <c:pt idx="3077">
                  <c:v>15.568888888888889</c:v>
                </c:pt>
                <c:pt idx="3078">
                  <c:v>15.663888888888888</c:v>
                </c:pt>
                <c:pt idx="3079">
                  <c:v>15.760000000000002</c:v>
                </c:pt>
                <c:pt idx="3080">
                  <c:v>16.046111111111113</c:v>
                </c:pt>
                <c:pt idx="3081">
                  <c:v>16.141111111111112</c:v>
                </c:pt>
                <c:pt idx="3082">
                  <c:v>16.427222222222223</c:v>
                </c:pt>
                <c:pt idx="3083">
                  <c:v>16.427222222222223</c:v>
                </c:pt>
                <c:pt idx="3084">
                  <c:v>16.712777777777777</c:v>
                </c:pt>
                <c:pt idx="3085">
                  <c:v>16.807777777777776</c:v>
                </c:pt>
                <c:pt idx="3086">
                  <c:v>16.902777777777775</c:v>
                </c:pt>
                <c:pt idx="3087">
                  <c:v>16.998888888888889</c:v>
                </c:pt>
                <c:pt idx="3088">
                  <c:v>16.998888888888889</c:v>
                </c:pt>
                <c:pt idx="3089">
                  <c:v>17.093888888888888</c:v>
                </c:pt>
                <c:pt idx="3090">
                  <c:v>17.093888888888888</c:v>
                </c:pt>
                <c:pt idx="3091">
                  <c:v>17.093888888888888</c:v>
                </c:pt>
                <c:pt idx="3092">
                  <c:v>17.093888888888888</c:v>
                </c:pt>
                <c:pt idx="3093">
                  <c:v>16.998888888888889</c:v>
                </c:pt>
                <c:pt idx="3094">
                  <c:v>16.902777777777775</c:v>
                </c:pt>
                <c:pt idx="3095">
                  <c:v>16.902777777777775</c:v>
                </c:pt>
                <c:pt idx="3096">
                  <c:v>16.807777777777776</c:v>
                </c:pt>
                <c:pt idx="3097">
                  <c:v>16.807777777777776</c:v>
                </c:pt>
                <c:pt idx="3098">
                  <c:v>16.712777777777777</c:v>
                </c:pt>
                <c:pt idx="3099">
                  <c:v>16.617777777777778</c:v>
                </c:pt>
                <c:pt idx="3100">
                  <c:v>16.522777777777776</c:v>
                </c:pt>
                <c:pt idx="3101">
                  <c:v>16.522777777777776</c:v>
                </c:pt>
                <c:pt idx="3102">
                  <c:v>16.332222222222224</c:v>
                </c:pt>
                <c:pt idx="3103">
                  <c:v>16.332222222222224</c:v>
                </c:pt>
                <c:pt idx="3104">
                  <c:v>16.237222222222218</c:v>
                </c:pt>
                <c:pt idx="3105">
                  <c:v>16.141111111111112</c:v>
                </c:pt>
                <c:pt idx="3106">
                  <c:v>16.141111111111112</c:v>
                </c:pt>
                <c:pt idx="3107">
                  <c:v>16.046111111111113</c:v>
                </c:pt>
                <c:pt idx="3108">
                  <c:v>15.951111111111112</c:v>
                </c:pt>
                <c:pt idx="3109">
                  <c:v>15.855</c:v>
                </c:pt>
                <c:pt idx="3110">
                  <c:v>15.760000000000002</c:v>
                </c:pt>
                <c:pt idx="3111">
                  <c:v>15.760000000000002</c:v>
                </c:pt>
                <c:pt idx="3112">
                  <c:v>15.663888888888888</c:v>
                </c:pt>
                <c:pt idx="3113">
                  <c:v>15.760000000000002</c:v>
                </c:pt>
                <c:pt idx="3114">
                  <c:v>15.951111111111112</c:v>
                </c:pt>
                <c:pt idx="3115">
                  <c:v>15.951111111111112</c:v>
                </c:pt>
                <c:pt idx="3116">
                  <c:v>15.855</c:v>
                </c:pt>
                <c:pt idx="3117">
                  <c:v>15.855</c:v>
                </c:pt>
                <c:pt idx="3118">
                  <c:v>15.951111111111112</c:v>
                </c:pt>
                <c:pt idx="3119">
                  <c:v>15.951111111111112</c:v>
                </c:pt>
                <c:pt idx="3120">
                  <c:v>16.046111111111113</c:v>
                </c:pt>
                <c:pt idx="3121">
                  <c:v>16.237222222222218</c:v>
                </c:pt>
                <c:pt idx="3122">
                  <c:v>16.332222222222224</c:v>
                </c:pt>
                <c:pt idx="3123">
                  <c:v>16.332222222222224</c:v>
                </c:pt>
                <c:pt idx="3124">
                  <c:v>16.522777777777776</c:v>
                </c:pt>
                <c:pt idx="3125">
                  <c:v>16.617777777777778</c:v>
                </c:pt>
                <c:pt idx="3126">
                  <c:v>16.712777777777777</c:v>
                </c:pt>
                <c:pt idx="3127">
                  <c:v>16.807777777777776</c:v>
                </c:pt>
                <c:pt idx="3128">
                  <c:v>16.998888888888889</c:v>
                </c:pt>
                <c:pt idx="3129">
                  <c:v>17.188888888888886</c:v>
                </c:pt>
                <c:pt idx="3130">
                  <c:v>17.474999999999998</c:v>
                </c:pt>
                <c:pt idx="3131">
                  <c:v>17.569999999999997</c:v>
                </c:pt>
                <c:pt idx="3132">
                  <c:v>17.760000000000002</c:v>
                </c:pt>
                <c:pt idx="3133">
                  <c:v>17.854999999999997</c:v>
                </c:pt>
                <c:pt idx="3134">
                  <c:v>17.854999999999997</c:v>
                </c:pt>
                <c:pt idx="3135">
                  <c:v>18.044999999999998</c:v>
                </c:pt>
                <c:pt idx="3136">
                  <c:v>18.044999999999998</c:v>
                </c:pt>
                <c:pt idx="3137">
                  <c:v>18.044999999999998</c:v>
                </c:pt>
                <c:pt idx="3138">
                  <c:v>18.044999999999998</c:v>
                </c:pt>
                <c:pt idx="3139">
                  <c:v>18.044999999999998</c:v>
                </c:pt>
                <c:pt idx="3140">
                  <c:v>18.044999999999998</c:v>
                </c:pt>
                <c:pt idx="3141">
                  <c:v>17.95</c:v>
                </c:pt>
                <c:pt idx="3142">
                  <c:v>17.95</c:v>
                </c:pt>
                <c:pt idx="3143">
                  <c:v>17.854999999999997</c:v>
                </c:pt>
                <c:pt idx="3144">
                  <c:v>17.854999999999997</c:v>
                </c:pt>
                <c:pt idx="3145">
                  <c:v>17.760000000000002</c:v>
                </c:pt>
                <c:pt idx="3146">
                  <c:v>17.664999999999999</c:v>
                </c:pt>
                <c:pt idx="3147">
                  <c:v>17.664999999999999</c:v>
                </c:pt>
                <c:pt idx="3148">
                  <c:v>17.569999999999997</c:v>
                </c:pt>
                <c:pt idx="3149">
                  <c:v>17.474999999999998</c:v>
                </c:pt>
                <c:pt idx="3150">
                  <c:v>17.378888888888888</c:v>
                </c:pt>
                <c:pt idx="3151">
                  <c:v>17.283888888888885</c:v>
                </c:pt>
                <c:pt idx="3152">
                  <c:v>17.188888888888886</c:v>
                </c:pt>
                <c:pt idx="3153">
                  <c:v>17.188888888888886</c:v>
                </c:pt>
                <c:pt idx="3154">
                  <c:v>17.093888888888888</c:v>
                </c:pt>
                <c:pt idx="3155">
                  <c:v>17.093888888888888</c:v>
                </c:pt>
                <c:pt idx="3156">
                  <c:v>16.998888888888889</c:v>
                </c:pt>
                <c:pt idx="3157">
                  <c:v>16.902777777777775</c:v>
                </c:pt>
                <c:pt idx="3158">
                  <c:v>16.902777777777775</c:v>
                </c:pt>
                <c:pt idx="3159">
                  <c:v>16.807777777777776</c:v>
                </c:pt>
                <c:pt idx="3160">
                  <c:v>16.807777777777776</c:v>
                </c:pt>
                <c:pt idx="3161">
                  <c:v>16.807777777777776</c:v>
                </c:pt>
                <c:pt idx="3162">
                  <c:v>16.807777777777776</c:v>
                </c:pt>
                <c:pt idx="3163">
                  <c:v>16.807777777777776</c:v>
                </c:pt>
                <c:pt idx="3164">
                  <c:v>16.807777777777776</c:v>
                </c:pt>
                <c:pt idx="3165">
                  <c:v>16.807777777777776</c:v>
                </c:pt>
                <c:pt idx="3166">
                  <c:v>16.807777777777776</c:v>
                </c:pt>
                <c:pt idx="3167">
                  <c:v>16.807777777777776</c:v>
                </c:pt>
                <c:pt idx="3168">
                  <c:v>16.807777777777776</c:v>
                </c:pt>
                <c:pt idx="3169">
                  <c:v>16.807777777777776</c:v>
                </c:pt>
                <c:pt idx="3170">
                  <c:v>16.902777777777775</c:v>
                </c:pt>
                <c:pt idx="3171">
                  <c:v>16.902777777777775</c:v>
                </c:pt>
                <c:pt idx="3172">
                  <c:v>16.998888888888889</c:v>
                </c:pt>
                <c:pt idx="3173">
                  <c:v>16.998888888888889</c:v>
                </c:pt>
                <c:pt idx="3174">
                  <c:v>16.998888888888889</c:v>
                </c:pt>
                <c:pt idx="3175">
                  <c:v>16.998888888888889</c:v>
                </c:pt>
                <c:pt idx="3176">
                  <c:v>16.998888888888889</c:v>
                </c:pt>
                <c:pt idx="3177">
                  <c:v>17.093888888888888</c:v>
                </c:pt>
                <c:pt idx="3178">
                  <c:v>17.283888888888885</c:v>
                </c:pt>
                <c:pt idx="3179">
                  <c:v>17.474999999999998</c:v>
                </c:pt>
                <c:pt idx="3180">
                  <c:v>17.569999999999997</c:v>
                </c:pt>
                <c:pt idx="3181">
                  <c:v>17.664999999999999</c:v>
                </c:pt>
                <c:pt idx="3182">
                  <c:v>17.664999999999999</c:v>
                </c:pt>
                <c:pt idx="3183">
                  <c:v>17.664999999999999</c:v>
                </c:pt>
                <c:pt idx="3184">
                  <c:v>17.664999999999999</c:v>
                </c:pt>
                <c:pt idx="3185">
                  <c:v>17.664999999999999</c:v>
                </c:pt>
                <c:pt idx="3186">
                  <c:v>17.569999999999997</c:v>
                </c:pt>
                <c:pt idx="3187">
                  <c:v>17.569999999999997</c:v>
                </c:pt>
                <c:pt idx="3188">
                  <c:v>17.569999999999997</c:v>
                </c:pt>
                <c:pt idx="3189">
                  <c:v>17.569999999999997</c:v>
                </c:pt>
                <c:pt idx="3190">
                  <c:v>17.474999999999998</c:v>
                </c:pt>
                <c:pt idx="3191">
                  <c:v>17.474999999999998</c:v>
                </c:pt>
                <c:pt idx="3192">
                  <c:v>17.378888888888888</c:v>
                </c:pt>
                <c:pt idx="3193">
                  <c:v>17.378888888888888</c:v>
                </c:pt>
                <c:pt idx="3194">
                  <c:v>17.283888888888885</c:v>
                </c:pt>
                <c:pt idx="3195">
                  <c:v>17.188888888888886</c:v>
                </c:pt>
                <c:pt idx="3196">
                  <c:v>17.188888888888886</c:v>
                </c:pt>
                <c:pt idx="3197">
                  <c:v>17.188888888888886</c:v>
                </c:pt>
                <c:pt idx="3198">
                  <c:v>17.093888888888888</c:v>
                </c:pt>
                <c:pt idx="3199">
                  <c:v>16.998888888888889</c:v>
                </c:pt>
                <c:pt idx="3200">
                  <c:v>16.807777777777776</c:v>
                </c:pt>
                <c:pt idx="3201">
                  <c:v>16.617777777777778</c:v>
                </c:pt>
                <c:pt idx="3202">
                  <c:v>16.522777777777776</c:v>
                </c:pt>
                <c:pt idx="3203">
                  <c:v>16.332222222222224</c:v>
                </c:pt>
                <c:pt idx="3204">
                  <c:v>16.237222222222218</c:v>
                </c:pt>
                <c:pt idx="3205">
                  <c:v>16.046111111111113</c:v>
                </c:pt>
                <c:pt idx="3206">
                  <c:v>15.855</c:v>
                </c:pt>
                <c:pt idx="3207">
                  <c:v>15.760000000000002</c:v>
                </c:pt>
                <c:pt idx="3208">
                  <c:v>15.663888888888888</c:v>
                </c:pt>
                <c:pt idx="3209">
                  <c:v>15.568888888888889</c:v>
                </c:pt>
                <c:pt idx="3210">
                  <c:v>15.663888888888888</c:v>
                </c:pt>
                <c:pt idx="3211">
                  <c:v>15.663888888888888</c:v>
                </c:pt>
                <c:pt idx="3212">
                  <c:v>15.568888888888889</c:v>
                </c:pt>
                <c:pt idx="3213">
                  <c:v>15.472777777777777</c:v>
                </c:pt>
                <c:pt idx="3214">
                  <c:v>15.472777777777777</c:v>
                </c:pt>
                <c:pt idx="3215">
                  <c:v>15.472777777777777</c:v>
                </c:pt>
                <c:pt idx="3216">
                  <c:v>15.377777777777776</c:v>
                </c:pt>
                <c:pt idx="3217">
                  <c:v>15.472777777777777</c:v>
                </c:pt>
                <c:pt idx="3218">
                  <c:v>15.568888888888889</c:v>
                </c:pt>
                <c:pt idx="3219">
                  <c:v>15.568888888888889</c:v>
                </c:pt>
                <c:pt idx="3220">
                  <c:v>15.663888888888888</c:v>
                </c:pt>
                <c:pt idx="3221">
                  <c:v>15.760000000000002</c:v>
                </c:pt>
                <c:pt idx="3222">
                  <c:v>15.855</c:v>
                </c:pt>
                <c:pt idx="3223">
                  <c:v>15.855</c:v>
                </c:pt>
                <c:pt idx="3224">
                  <c:v>16.046111111111113</c:v>
                </c:pt>
                <c:pt idx="3225">
                  <c:v>16.046111111111113</c:v>
                </c:pt>
                <c:pt idx="3226">
                  <c:v>16.237222222222218</c:v>
                </c:pt>
                <c:pt idx="3227">
                  <c:v>16.427222222222223</c:v>
                </c:pt>
                <c:pt idx="3228">
                  <c:v>16.522777777777776</c:v>
                </c:pt>
                <c:pt idx="3229">
                  <c:v>16.617777777777778</c:v>
                </c:pt>
                <c:pt idx="3230">
                  <c:v>16.617777777777778</c:v>
                </c:pt>
                <c:pt idx="3231">
                  <c:v>16.712777777777777</c:v>
                </c:pt>
                <c:pt idx="3232">
                  <c:v>16.807777777777776</c:v>
                </c:pt>
                <c:pt idx="3233">
                  <c:v>16.712777777777777</c:v>
                </c:pt>
                <c:pt idx="3234">
                  <c:v>16.712777777777777</c:v>
                </c:pt>
                <c:pt idx="3235">
                  <c:v>16.617777777777778</c:v>
                </c:pt>
                <c:pt idx="3236">
                  <c:v>16.427222222222223</c:v>
                </c:pt>
                <c:pt idx="3237">
                  <c:v>16.332222222222224</c:v>
                </c:pt>
                <c:pt idx="3238">
                  <c:v>16.237222222222218</c:v>
                </c:pt>
                <c:pt idx="3239">
                  <c:v>16.141111111111112</c:v>
                </c:pt>
                <c:pt idx="3240">
                  <c:v>16.046111111111113</c:v>
                </c:pt>
                <c:pt idx="3241">
                  <c:v>15.951111111111112</c:v>
                </c:pt>
                <c:pt idx="3242">
                  <c:v>15.855</c:v>
                </c:pt>
                <c:pt idx="3243">
                  <c:v>15.760000000000002</c:v>
                </c:pt>
                <c:pt idx="3244">
                  <c:v>15.568888888888889</c:v>
                </c:pt>
                <c:pt idx="3245">
                  <c:v>15.472777777777777</c:v>
                </c:pt>
                <c:pt idx="3246">
                  <c:v>15.377777777777776</c:v>
                </c:pt>
                <c:pt idx="3247">
                  <c:v>15.187222222222223</c:v>
                </c:pt>
                <c:pt idx="3248">
                  <c:v>14.996111111111112</c:v>
                </c:pt>
                <c:pt idx="3249">
                  <c:v>14.996111111111112</c:v>
                </c:pt>
                <c:pt idx="3250">
                  <c:v>14.803888888888888</c:v>
                </c:pt>
                <c:pt idx="3251">
                  <c:v>14.612777777777776</c:v>
                </c:pt>
                <c:pt idx="3252">
                  <c:v>14.517222222222221</c:v>
                </c:pt>
                <c:pt idx="3253">
                  <c:v>14.324999999999998</c:v>
                </c:pt>
                <c:pt idx="3254">
                  <c:v>14.229999999999999</c:v>
                </c:pt>
                <c:pt idx="3255">
                  <c:v>14.13388888888889</c:v>
                </c:pt>
                <c:pt idx="3256">
                  <c:v>14.037777777777778</c:v>
                </c:pt>
                <c:pt idx="3257">
                  <c:v>14.037777777777778</c:v>
                </c:pt>
                <c:pt idx="3258">
                  <c:v>14.13388888888889</c:v>
                </c:pt>
                <c:pt idx="3259">
                  <c:v>14.13388888888889</c:v>
                </c:pt>
                <c:pt idx="3260">
                  <c:v>13.846111111111112</c:v>
                </c:pt>
                <c:pt idx="3261">
                  <c:v>13.75</c:v>
                </c:pt>
                <c:pt idx="3262">
                  <c:v>13.75</c:v>
                </c:pt>
                <c:pt idx="3263">
                  <c:v>13.75</c:v>
                </c:pt>
                <c:pt idx="3264">
                  <c:v>13.653888888888888</c:v>
                </c:pt>
                <c:pt idx="3265">
                  <c:v>13.653888888888888</c:v>
                </c:pt>
                <c:pt idx="3266">
                  <c:v>13.653888888888888</c:v>
                </c:pt>
                <c:pt idx="3267">
                  <c:v>13.75</c:v>
                </c:pt>
                <c:pt idx="3268">
                  <c:v>13.75</c:v>
                </c:pt>
                <c:pt idx="3269">
                  <c:v>13.94222222222222</c:v>
                </c:pt>
                <c:pt idx="3270">
                  <c:v>13.94222222222222</c:v>
                </c:pt>
                <c:pt idx="3271">
                  <c:v>14.13388888888889</c:v>
                </c:pt>
                <c:pt idx="3272">
                  <c:v>14.517222222222221</c:v>
                </c:pt>
                <c:pt idx="3273">
                  <c:v>14.708888888888888</c:v>
                </c:pt>
                <c:pt idx="3274">
                  <c:v>14.996111111111112</c:v>
                </c:pt>
                <c:pt idx="3275">
                  <c:v>15.187222222222223</c:v>
                </c:pt>
                <c:pt idx="3276">
                  <c:v>15.377777777777776</c:v>
                </c:pt>
                <c:pt idx="3277">
                  <c:v>15.472777777777777</c:v>
                </c:pt>
                <c:pt idx="3278">
                  <c:v>15.663888888888888</c:v>
                </c:pt>
                <c:pt idx="3279">
                  <c:v>15.760000000000002</c:v>
                </c:pt>
                <c:pt idx="3280">
                  <c:v>16.046111111111113</c:v>
                </c:pt>
                <c:pt idx="3281">
                  <c:v>16.141111111111112</c:v>
                </c:pt>
                <c:pt idx="3282">
                  <c:v>16.237222222222218</c:v>
                </c:pt>
                <c:pt idx="3283">
                  <c:v>16.237222222222218</c:v>
                </c:pt>
                <c:pt idx="3284">
                  <c:v>16.237222222222218</c:v>
                </c:pt>
                <c:pt idx="3285">
                  <c:v>16.141111111111112</c:v>
                </c:pt>
                <c:pt idx="3286">
                  <c:v>16.141111111111112</c:v>
                </c:pt>
                <c:pt idx="3287">
                  <c:v>16.046111111111113</c:v>
                </c:pt>
                <c:pt idx="3288">
                  <c:v>15.951111111111112</c:v>
                </c:pt>
                <c:pt idx="3289">
                  <c:v>15.951111111111112</c:v>
                </c:pt>
                <c:pt idx="3290">
                  <c:v>15.855</c:v>
                </c:pt>
                <c:pt idx="3291">
                  <c:v>15.855</c:v>
                </c:pt>
                <c:pt idx="3292">
                  <c:v>15.760000000000002</c:v>
                </c:pt>
                <c:pt idx="3293">
                  <c:v>15.663888888888888</c:v>
                </c:pt>
                <c:pt idx="3294">
                  <c:v>15.568888888888889</c:v>
                </c:pt>
                <c:pt idx="3295">
                  <c:v>15.568888888888889</c:v>
                </c:pt>
                <c:pt idx="3296">
                  <c:v>15.472777777777777</c:v>
                </c:pt>
                <c:pt idx="3297">
                  <c:v>15.377777777777776</c:v>
                </c:pt>
                <c:pt idx="3298">
                  <c:v>15.377777777777776</c:v>
                </c:pt>
                <c:pt idx="3299">
                  <c:v>15.377777777777776</c:v>
                </c:pt>
                <c:pt idx="3300">
                  <c:v>15.282222222222224</c:v>
                </c:pt>
                <c:pt idx="3301">
                  <c:v>15.282222222222224</c:v>
                </c:pt>
                <c:pt idx="3302">
                  <c:v>15.282222222222224</c:v>
                </c:pt>
                <c:pt idx="3303">
                  <c:v>15.187222222222223</c:v>
                </c:pt>
                <c:pt idx="3304">
                  <c:v>15.187222222222223</c:v>
                </c:pt>
                <c:pt idx="3305">
                  <c:v>15.091111111111111</c:v>
                </c:pt>
                <c:pt idx="3306">
                  <c:v>14.9</c:v>
                </c:pt>
                <c:pt idx="3307">
                  <c:v>14.708888888888888</c:v>
                </c:pt>
                <c:pt idx="3308">
                  <c:v>14.517222222222221</c:v>
                </c:pt>
                <c:pt idx="3309">
                  <c:v>14.421111111111109</c:v>
                </c:pt>
                <c:pt idx="3310">
                  <c:v>14.421111111111109</c:v>
                </c:pt>
                <c:pt idx="3311">
                  <c:v>14.421111111111109</c:v>
                </c:pt>
                <c:pt idx="3312">
                  <c:v>14.421111111111109</c:v>
                </c:pt>
                <c:pt idx="3313">
                  <c:v>14.421111111111109</c:v>
                </c:pt>
                <c:pt idx="3314">
                  <c:v>14.421111111111109</c:v>
                </c:pt>
                <c:pt idx="3315">
                  <c:v>14.421111111111109</c:v>
                </c:pt>
                <c:pt idx="3316">
                  <c:v>14.421111111111109</c:v>
                </c:pt>
                <c:pt idx="3317">
                  <c:v>14.421111111111109</c:v>
                </c:pt>
                <c:pt idx="3318">
                  <c:v>14.421111111111109</c:v>
                </c:pt>
                <c:pt idx="3319">
                  <c:v>14.421111111111109</c:v>
                </c:pt>
                <c:pt idx="3320">
                  <c:v>14.421111111111109</c:v>
                </c:pt>
                <c:pt idx="3321">
                  <c:v>14.421111111111109</c:v>
                </c:pt>
                <c:pt idx="3322">
                  <c:v>14.421111111111109</c:v>
                </c:pt>
                <c:pt idx="3323">
                  <c:v>14.421111111111109</c:v>
                </c:pt>
                <c:pt idx="3324">
                  <c:v>14.421111111111109</c:v>
                </c:pt>
                <c:pt idx="3325">
                  <c:v>14.421111111111109</c:v>
                </c:pt>
                <c:pt idx="3326">
                  <c:v>14.421111111111109</c:v>
                </c:pt>
                <c:pt idx="3327">
                  <c:v>14.421111111111109</c:v>
                </c:pt>
                <c:pt idx="3328">
                  <c:v>14.421111111111109</c:v>
                </c:pt>
                <c:pt idx="3329">
                  <c:v>14.421111111111109</c:v>
                </c:pt>
                <c:pt idx="3330">
                  <c:v>14.421111111111109</c:v>
                </c:pt>
                <c:pt idx="3331">
                  <c:v>14.421111111111109</c:v>
                </c:pt>
                <c:pt idx="3332">
                  <c:v>14.324999999999998</c:v>
                </c:pt>
                <c:pt idx="3333">
                  <c:v>14.324999999999998</c:v>
                </c:pt>
                <c:pt idx="3334">
                  <c:v>14.324999999999998</c:v>
                </c:pt>
                <c:pt idx="3335">
                  <c:v>14.229999999999999</c:v>
                </c:pt>
                <c:pt idx="3336">
                  <c:v>14.229999999999999</c:v>
                </c:pt>
                <c:pt idx="3337">
                  <c:v>14.13388888888889</c:v>
                </c:pt>
                <c:pt idx="3338">
                  <c:v>14.13388888888889</c:v>
                </c:pt>
                <c:pt idx="3339">
                  <c:v>14.13388888888889</c:v>
                </c:pt>
                <c:pt idx="3340">
                  <c:v>14.037777777777778</c:v>
                </c:pt>
                <c:pt idx="3341">
                  <c:v>14.037777777777778</c:v>
                </c:pt>
                <c:pt idx="3342">
                  <c:v>13.94222222222222</c:v>
                </c:pt>
                <c:pt idx="3343">
                  <c:v>13.846111111111112</c:v>
                </c:pt>
                <c:pt idx="3344">
                  <c:v>13.75</c:v>
                </c:pt>
                <c:pt idx="3345">
                  <c:v>13.653888888888888</c:v>
                </c:pt>
                <c:pt idx="3346">
                  <c:v>13.55777777777778</c:v>
                </c:pt>
                <c:pt idx="3347">
                  <c:v>13.55777777777778</c:v>
                </c:pt>
                <c:pt idx="3348">
                  <c:v>13.461111111111109</c:v>
                </c:pt>
                <c:pt idx="3349">
                  <c:v>13.365</c:v>
                </c:pt>
                <c:pt idx="3350">
                  <c:v>13.268888888888888</c:v>
                </c:pt>
                <c:pt idx="3351">
                  <c:v>13.172777777777776</c:v>
                </c:pt>
                <c:pt idx="3352">
                  <c:v>13.172777777777776</c:v>
                </c:pt>
                <c:pt idx="3353">
                  <c:v>13.172777777777776</c:v>
                </c:pt>
                <c:pt idx="3354">
                  <c:v>13.268888888888888</c:v>
                </c:pt>
                <c:pt idx="3355">
                  <c:v>13.172777777777776</c:v>
                </c:pt>
                <c:pt idx="3356">
                  <c:v>13.076111111111111</c:v>
                </c:pt>
                <c:pt idx="3357">
                  <c:v>13.076111111111111</c:v>
                </c:pt>
                <c:pt idx="3358">
                  <c:v>13.076111111111111</c:v>
                </c:pt>
                <c:pt idx="3359">
                  <c:v>13.076111111111111</c:v>
                </c:pt>
                <c:pt idx="3360">
                  <c:v>13.076111111111111</c:v>
                </c:pt>
                <c:pt idx="3361">
                  <c:v>12.979999999999999</c:v>
                </c:pt>
                <c:pt idx="3362">
                  <c:v>12.979999999999999</c:v>
                </c:pt>
                <c:pt idx="3363">
                  <c:v>12.979999999999999</c:v>
                </c:pt>
                <c:pt idx="3364">
                  <c:v>12.979999999999999</c:v>
                </c:pt>
                <c:pt idx="3365">
                  <c:v>12.882777777777777</c:v>
                </c:pt>
                <c:pt idx="3366">
                  <c:v>12.882777777777777</c:v>
                </c:pt>
                <c:pt idx="3367">
                  <c:v>12.882777777777777</c:v>
                </c:pt>
                <c:pt idx="3368">
                  <c:v>12.882777777777777</c:v>
                </c:pt>
                <c:pt idx="3369">
                  <c:v>12.979999999999999</c:v>
                </c:pt>
                <c:pt idx="3370">
                  <c:v>12.979999999999999</c:v>
                </c:pt>
                <c:pt idx="3371">
                  <c:v>12.979999999999999</c:v>
                </c:pt>
                <c:pt idx="3372">
                  <c:v>12.979999999999999</c:v>
                </c:pt>
                <c:pt idx="3373">
                  <c:v>13.076111111111111</c:v>
                </c:pt>
                <c:pt idx="3374">
                  <c:v>13.076111111111111</c:v>
                </c:pt>
                <c:pt idx="3375">
                  <c:v>13.076111111111111</c:v>
                </c:pt>
                <c:pt idx="3376">
                  <c:v>13.076111111111111</c:v>
                </c:pt>
                <c:pt idx="3377">
                  <c:v>13.076111111111111</c:v>
                </c:pt>
                <c:pt idx="3378">
                  <c:v>13.076111111111111</c:v>
                </c:pt>
                <c:pt idx="3379">
                  <c:v>13.076111111111111</c:v>
                </c:pt>
                <c:pt idx="3380">
                  <c:v>13.076111111111111</c:v>
                </c:pt>
                <c:pt idx="3381">
                  <c:v>13.076111111111111</c:v>
                </c:pt>
                <c:pt idx="3382">
                  <c:v>13.076111111111111</c:v>
                </c:pt>
                <c:pt idx="3383">
                  <c:v>13.076111111111111</c:v>
                </c:pt>
                <c:pt idx="3384">
                  <c:v>13.076111111111111</c:v>
                </c:pt>
                <c:pt idx="3385">
                  <c:v>12.979999999999999</c:v>
                </c:pt>
                <c:pt idx="3386">
                  <c:v>12.979999999999999</c:v>
                </c:pt>
                <c:pt idx="3387">
                  <c:v>12.882777777777777</c:v>
                </c:pt>
                <c:pt idx="3388">
                  <c:v>12.882777777777777</c:v>
                </c:pt>
                <c:pt idx="3389">
                  <c:v>12.882777777777777</c:v>
                </c:pt>
                <c:pt idx="3390">
                  <c:v>12.787222222222223</c:v>
                </c:pt>
                <c:pt idx="3391">
                  <c:v>12.69</c:v>
                </c:pt>
                <c:pt idx="3392">
                  <c:v>12.69</c:v>
                </c:pt>
                <c:pt idx="3393">
                  <c:v>12.69</c:v>
                </c:pt>
                <c:pt idx="3394">
                  <c:v>12.593888888888888</c:v>
                </c:pt>
                <c:pt idx="3395">
                  <c:v>12.593888888888888</c:v>
                </c:pt>
                <c:pt idx="3396">
                  <c:v>12.49722222222222</c:v>
                </c:pt>
                <c:pt idx="3397">
                  <c:v>12.49722222222222</c:v>
                </c:pt>
                <c:pt idx="3398">
                  <c:v>12.49722222222222</c:v>
                </c:pt>
                <c:pt idx="3399">
                  <c:v>12.49722222222222</c:v>
                </c:pt>
                <c:pt idx="3400">
                  <c:v>12.49722222222222</c:v>
                </c:pt>
                <c:pt idx="3401">
                  <c:v>12.401111111111112</c:v>
                </c:pt>
                <c:pt idx="3402">
                  <c:v>12.49722222222222</c:v>
                </c:pt>
                <c:pt idx="3403">
                  <c:v>12.49722222222222</c:v>
                </c:pt>
                <c:pt idx="3404">
                  <c:v>12.401111111111112</c:v>
                </c:pt>
                <c:pt idx="3405">
                  <c:v>12.401111111111112</c:v>
                </c:pt>
                <c:pt idx="3406">
                  <c:v>12.401111111111112</c:v>
                </c:pt>
                <c:pt idx="3407">
                  <c:v>12.401111111111112</c:v>
                </c:pt>
                <c:pt idx="3408">
                  <c:v>12.401111111111112</c:v>
                </c:pt>
                <c:pt idx="3409">
                  <c:v>12.401111111111112</c:v>
                </c:pt>
                <c:pt idx="3410">
                  <c:v>12.401111111111112</c:v>
                </c:pt>
                <c:pt idx="3411">
                  <c:v>12.49722222222222</c:v>
                </c:pt>
                <c:pt idx="3412">
                  <c:v>12.593888888888888</c:v>
                </c:pt>
                <c:pt idx="3413">
                  <c:v>12.593888888888888</c:v>
                </c:pt>
                <c:pt idx="3414">
                  <c:v>12.69</c:v>
                </c:pt>
                <c:pt idx="3415">
                  <c:v>12.787222222222223</c:v>
                </c:pt>
                <c:pt idx="3416">
                  <c:v>12.882777777777777</c:v>
                </c:pt>
                <c:pt idx="3417">
                  <c:v>12.979999999999999</c:v>
                </c:pt>
                <c:pt idx="3418">
                  <c:v>12.979999999999999</c:v>
                </c:pt>
                <c:pt idx="3419">
                  <c:v>13.076111111111111</c:v>
                </c:pt>
                <c:pt idx="3420">
                  <c:v>13.172777777777776</c:v>
                </c:pt>
                <c:pt idx="3421">
                  <c:v>13.365</c:v>
                </c:pt>
                <c:pt idx="3422">
                  <c:v>13.365</c:v>
                </c:pt>
                <c:pt idx="3423">
                  <c:v>13.365</c:v>
                </c:pt>
                <c:pt idx="3424">
                  <c:v>13.461111111111109</c:v>
                </c:pt>
                <c:pt idx="3425">
                  <c:v>13.55777777777778</c:v>
                </c:pt>
                <c:pt idx="3426">
                  <c:v>13.653888888888888</c:v>
                </c:pt>
                <c:pt idx="3427">
                  <c:v>13.653888888888888</c:v>
                </c:pt>
                <c:pt idx="3428">
                  <c:v>13.75</c:v>
                </c:pt>
                <c:pt idx="3429">
                  <c:v>13.75</c:v>
                </c:pt>
                <c:pt idx="3430">
                  <c:v>13.653888888888888</c:v>
                </c:pt>
                <c:pt idx="3431">
                  <c:v>13.653888888888888</c:v>
                </c:pt>
                <c:pt idx="3432">
                  <c:v>13.55777777777778</c:v>
                </c:pt>
                <c:pt idx="3433">
                  <c:v>13.55777777777778</c:v>
                </c:pt>
                <c:pt idx="3434">
                  <c:v>13.461111111111109</c:v>
                </c:pt>
                <c:pt idx="3435">
                  <c:v>13.365</c:v>
                </c:pt>
                <c:pt idx="3436">
                  <c:v>13.268888888888888</c:v>
                </c:pt>
                <c:pt idx="3437">
                  <c:v>13.268888888888888</c:v>
                </c:pt>
                <c:pt idx="3438">
                  <c:v>13.172777777777776</c:v>
                </c:pt>
                <c:pt idx="3439">
                  <c:v>13.172777777777776</c:v>
                </c:pt>
                <c:pt idx="3440">
                  <c:v>13.076111111111111</c:v>
                </c:pt>
                <c:pt idx="3441">
                  <c:v>12.979999999999999</c:v>
                </c:pt>
                <c:pt idx="3442">
                  <c:v>12.979999999999999</c:v>
                </c:pt>
                <c:pt idx="3443">
                  <c:v>12.882777777777777</c:v>
                </c:pt>
                <c:pt idx="3444">
                  <c:v>12.882777777777777</c:v>
                </c:pt>
                <c:pt idx="3445">
                  <c:v>12.787222222222223</c:v>
                </c:pt>
                <c:pt idx="3446">
                  <c:v>12.69</c:v>
                </c:pt>
                <c:pt idx="3447">
                  <c:v>12.69</c:v>
                </c:pt>
                <c:pt idx="3448">
                  <c:v>12.593888888888888</c:v>
                </c:pt>
                <c:pt idx="3449">
                  <c:v>12.593888888888888</c:v>
                </c:pt>
                <c:pt idx="3450">
                  <c:v>12.49722222222222</c:v>
                </c:pt>
                <c:pt idx="3451">
                  <c:v>12.49722222222222</c:v>
                </c:pt>
                <c:pt idx="3452">
                  <c:v>12.401111111111112</c:v>
                </c:pt>
                <c:pt idx="3453">
                  <c:v>12.401111111111112</c:v>
                </c:pt>
                <c:pt idx="3454">
                  <c:v>12.49722222222222</c:v>
                </c:pt>
                <c:pt idx="3455">
                  <c:v>12.49722222222222</c:v>
                </c:pt>
                <c:pt idx="3456">
                  <c:v>12.49722222222222</c:v>
                </c:pt>
                <c:pt idx="3457">
                  <c:v>12.49722222222222</c:v>
                </c:pt>
                <c:pt idx="3458">
                  <c:v>12.49722222222222</c:v>
                </c:pt>
                <c:pt idx="3459">
                  <c:v>12.49722222222222</c:v>
                </c:pt>
                <c:pt idx="3460">
                  <c:v>12.593888888888888</c:v>
                </c:pt>
                <c:pt idx="3461">
                  <c:v>12.69</c:v>
                </c:pt>
                <c:pt idx="3462">
                  <c:v>12.882777777777777</c:v>
                </c:pt>
                <c:pt idx="3463">
                  <c:v>13.076111111111111</c:v>
                </c:pt>
                <c:pt idx="3464">
                  <c:v>13.268888888888888</c:v>
                </c:pt>
                <c:pt idx="3465">
                  <c:v>13.55777777777778</c:v>
                </c:pt>
                <c:pt idx="3466">
                  <c:v>13.653888888888888</c:v>
                </c:pt>
                <c:pt idx="3467">
                  <c:v>13.846111111111112</c:v>
                </c:pt>
                <c:pt idx="3468">
                  <c:v>13.94222222222222</c:v>
                </c:pt>
                <c:pt idx="3469">
                  <c:v>14.037777777777778</c:v>
                </c:pt>
                <c:pt idx="3470">
                  <c:v>14.13388888888889</c:v>
                </c:pt>
                <c:pt idx="3471">
                  <c:v>14.229999999999999</c:v>
                </c:pt>
                <c:pt idx="3472">
                  <c:v>14.229999999999999</c:v>
                </c:pt>
                <c:pt idx="3473">
                  <c:v>14.229999999999999</c:v>
                </c:pt>
                <c:pt idx="3474">
                  <c:v>14.324999999999998</c:v>
                </c:pt>
                <c:pt idx="3475">
                  <c:v>14.324999999999998</c:v>
                </c:pt>
                <c:pt idx="3476">
                  <c:v>14.324999999999998</c:v>
                </c:pt>
                <c:pt idx="3477">
                  <c:v>14.324999999999998</c:v>
                </c:pt>
                <c:pt idx="3478">
                  <c:v>14.421111111111109</c:v>
                </c:pt>
                <c:pt idx="3479">
                  <c:v>14.517222222222221</c:v>
                </c:pt>
                <c:pt idx="3480">
                  <c:v>14.517222222222221</c:v>
                </c:pt>
                <c:pt idx="3481">
                  <c:v>14.612777777777776</c:v>
                </c:pt>
                <c:pt idx="3482">
                  <c:v>14.708888888888888</c:v>
                </c:pt>
                <c:pt idx="3483">
                  <c:v>14.708888888888888</c:v>
                </c:pt>
                <c:pt idx="3484">
                  <c:v>14.612777777777776</c:v>
                </c:pt>
                <c:pt idx="3485">
                  <c:v>14.612777777777776</c:v>
                </c:pt>
                <c:pt idx="3486">
                  <c:v>14.517222222222221</c:v>
                </c:pt>
                <c:pt idx="3487">
                  <c:v>14.517222222222221</c:v>
                </c:pt>
                <c:pt idx="3488">
                  <c:v>14.421111111111109</c:v>
                </c:pt>
                <c:pt idx="3489">
                  <c:v>14.324999999999998</c:v>
                </c:pt>
                <c:pt idx="3490">
                  <c:v>14.324999999999998</c:v>
                </c:pt>
                <c:pt idx="3491">
                  <c:v>14.229999999999999</c:v>
                </c:pt>
                <c:pt idx="3492">
                  <c:v>14.13388888888889</c:v>
                </c:pt>
                <c:pt idx="3493">
                  <c:v>14.037777777777778</c:v>
                </c:pt>
                <c:pt idx="3494">
                  <c:v>13.94222222222222</c:v>
                </c:pt>
                <c:pt idx="3495">
                  <c:v>13.846111111111112</c:v>
                </c:pt>
                <c:pt idx="3496">
                  <c:v>13.75</c:v>
                </c:pt>
                <c:pt idx="3497">
                  <c:v>13.75</c:v>
                </c:pt>
                <c:pt idx="3498">
                  <c:v>13.75</c:v>
                </c:pt>
                <c:pt idx="3499">
                  <c:v>13.846111111111112</c:v>
                </c:pt>
                <c:pt idx="3500">
                  <c:v>13.653888888888888</c:v>
                </c:pt>
                <c:pt idx="3501">
                  <c:v>13.55777777777778</c:v>
                </c:pt>
                <c:pt idx="3502">
                  <c:v>13.55777777777778</c:v>
                </c:pt>
                <c:pt idx="3503">
                  <c:v>13.55777777777778</c:v>
                </c:pt>
                <c:pt idx="3504">
                  <c:v>13.55777777777778</c:v>
                </c:pt>
                <c:pt idx="3505">
                  <c:v>13.653888888888888</c:v>
                </c:pt>
                <c:pt idx="3506">
                  <c:v>13.75</c:v>
                </c:pt>
                <c:pt idx="3507">
                  <c:v>13.846111111111112</c:v>
                </c:pt>
                <c:pt idx="3508">
                  <c:v>13.94222222222222</c:v>
                </c:pt>
                <c:pt idx="3509">
                  <c:v>14.13388888888889</c:v>
                </c:pt>
                <c:pt idx="3510">
                  <c:v>14.517222222222221</c:v>
                </c:pt>
                <c:pt idx="3511">
                  <c:v>14.612777777777776</c:v>
                </c:pt>
                <c:pt idx="3512">
                  <c:v>14.9</c:v>
                </c:pt>
                <c:pt idx="3513">
                  <c:v>15.187222222222223</c:v>
                </c:pt>
                <c:pt idx="3514">
                  <c:v>15.472777777777777</c:v>
                </c:pt>
                <c:pt idx="3515">
                  <c:v>15.663888888888888</c:v>
                </c:pt>
                <c:pt idx="3516">
                  <c:v>15.855</c:v>
                </c:pt>
                <c:pt idx="3517">
                  <c:v>15.951111111111112</c:v>
                </c:pt>
                <c:pt idx="3518">
                  <c:v>16.141111111111112</c:v>
                </c:pt>
                <c:pt idx="3519">
                  <c:v>16.141111111111112</c:v>
                </c:pt>
                <c:pt idx="3520">
                  <c:v>16.237222222222218</c:v>
                </c:pt>
                <c:pt idx="3521">
                  <c:v>16.332222222222224</c:v>
                </c:pt>
                <c:pt idx="3522">
                  <c:v>16.332222222222224</c:v>
                </c:pt>
                <c:pt idx="3523">
                  <c:v>16.332222222222224</c:v>
                </c:pt>
                <c:pt idx="3524">
                  <c:v>16.427222222222223</c:v>
                </c:pt>
                <c:pt idx="3525">
                  <c:v>16.427222222222223</c:v>
                </c:pt>
                <c:pt idx="3526">
                  <c:v>16.522777777777776</c:v>
                </c:pt>
                <c:pt idx="3527">
                  <c:v>16.522777777777776</c:v>
                </c:pt>
                <c:pt idx="3528">
                  <c:v>16.522777777777776</c:v>
                </c:pt>
                <c:pt idx="3529">
                  <c:v>16.522777777777776</c:v>
                </c:pt>
                <c:pt idx="3530">
                  <c:v>16.427222222222223</c:v>
                </c:pt>
                <c:pt idx="3531">
                  <c:v>16.427222222222223</c:v>
                </c:pt>
                <c:pt idx="3532">
                  <c:v>16.332222222222224</c:v>
                </c:pt>
                <c:pt idx="3533">
                  <c:v>16.237222222222218</c:v>
                </c:pt>
                <c:pt idx="3534">
                  <c:v>16.141111111111112</c:v>
                </c:pt>
                <c:pt idx="3535">
                  <c:v>16.046111111111113</c:v>
                </c:pt>
                <c:pt idx="3536">
                  <c:v>16.046111111111113</c:v>
                </c:pt>
                <c:pt idx="3537">
                  <c:v>15.951111111111112</c:v>
                </c:pt>
                <c:pt idx="3538">
                  <c:v>15.760000000000002</c:v>
                </c:pt>
                <c:pt idx="3539">
                  <c:v>15.663888888888888</c:v>
                </c:pt>
                <c:pt idx="3540">
                  <c:v>15.568888888888889</c:v>
                </c:pt>
                <c:pt idx="3541">
                  <c:v>15.472777777777777</c:v>
                </c:pt>
                <c:pt idx="3542">
                  <c:v>15.282222222222224</c:v>
                </c:pt>
                <c:pt idx="3543">
                  <c:v>15.091111111111111</c:v>
                </c:pt>
                <c:pt idx="3544">
                  <c:v>14.996111111111112</c:v>
                </c:pt>
                <c:pt idx="3545">
                  <c:v>14.803888888888888</c:v>
                </c:pt>
                <c:pt idx="3546">
                  <c:v>14.803888888888888</c:v>
                </c:pt>
                <c:pt idx="3547">
                  <c:v>14.803888888888888</c:v>
                </c:pt>
                <c:pt idx="3548">
                  <c:v>14.612777777777776</c:v>
                </c:pt>
                <c:pt idx="3549">
                  <c:v>14.421111111111109</c:v>
                </c:pt>
                <c:pt idx="3550">
                  <c:v>14.324999999999998</c:v>
                </c:pt>
                <c:pt idx="3551">
                  <c:v>14.324999999999998</c:v>
                </c:pt>
                <c:pt idx="3552">
                  <c:v>14.324999999999998</c:v>
                </c:pt>
                <c:pt idx="3553">
                  <c:v>14.324999999999998</c:v>
                </c:pt>
                <c:pt idx="3554">
                  <c:v>14.324999999999998</c:v>
                </c:pt>
                <c:pt idx="3555">
                  <c:v>14.324999999999998</c:v>
                </c:pt>
                <c:pt idx="3556">
                  <c:v>14.421111111111109</c:v>
                </c:pt>
                <c:pt idx="3557">
                  <c:v>14.612777777777776</c:v>
                </c:pt>
                <c:pt idx="3558">
                  <c:v>14.9</c:v>
                </c:pt>
                <c:pt idx="3559">
                  <c:v>15.091111111111111</c:v>
                </c:pt>
                <c:pt idx="3560">
                  <c:v>15.282222222222224</c:v>
                </c:pt>
                <c:pt idx="3561">
                  <c:v>15.472777777777777</c:v>
                </c:pt>
                <c:pt idx="3562">
                  <c:v>15.663888888888888</c:v>
                </c:pt>
                <c:pt idx="3563">
                  <c:v>15.855</c:v>
                </c:pt>
                <c:pt idx="3564">
                  <c:v>16.046111111111113</c:v>
                </c:pt>
                <c:pt idx="3565">
                  <c:v>16.237222222222218</c:v>
                </c:pt>
                <c:pt idx="3566">
                  <c:v>16.332222222222224</c:v>
                </c:pt>
                <c:pt idx="3567">
                  <c:v>16.427222222222223</c:v>
                </c:pt>
                <c:pt idx="3568">
                  <c:v>16.522777777777776</c:v>
                </c:pt>
                <c:pt idx="3569">
                  <c:v>16.522777777777776</c:v>
                </c:pt>
                <c:pt idx="3570">
                  <c:v>16.522777777777776</c:v>
                </c:pt>
                <c:pt idx="3571">
                  <c:v>16.617777777777778</c:v>
                </c:pt>
                <c:pt idx="3572">
                  <c:v>16.617777777777778</c:v>
                </c:pt>
                <c:pt idx="3573">
                  <c:v>16.712777777777777</c:v>
                </c:pt>
                <c:pt idx="3574">
                  <c:v>16.807777777777776</c:v>
                </c:pt>
                <c:pt idx="3575">
                  <c:v>16.902777777777775</c:v>
                </c:pt>
                <c:pt idx="3576">
                  <c:v>16.902777777777775</c:v>
                </c:pt>
                <c:pt idx="3577">
                  <c:v>16.998888888888889</c:v>
                </c:pt>
                <c:pt idx="3578">
                  <c:v>16.998888888888889</c:v>
                </c:pt>
                <c:pt idx="3579">
                  <c:v>16.902777777777775</c:v>
                </c:pt>
                <c:pt idx="3580">
                  <c:v>16.902777777777775</c:v>
                </c:pt>
                <c:pt idx="3581">
                  <c:v>16.807777777777776</c:v>
                </c:pt>
                <c:pt idx="3582">
                  <c:v>16.807777777777776</c:v>
                </c:pt>
                <c:pt idx="3583">
                  <c:v>16.712777777777777</c:v>
                </c:pt>
                <c:pt idx="3584">
                  <c:v>16.617777777777778</c:v>
                </c:pt>
                <c:pt idx="3585">
                  <c:v>16.522777777777776</c:v>
                </c:pt>
                <c:pt idx="3586">
                  <c:v>16.427222222222223</c:v>
                </c:pt>
                <c:pt idx="3587">
                  <c:v>16.332222222222224</c:v>
                </c:pt>
                <c:pt idx="3588">
                  <c:v>16.141111111111112</c:v>
                </c:pt>
                <c:pt idx="3589">
                  <c:v>16.046111111111113</c:v>
                </c:pt>
                <c:pt idx="3590">
                  <c:v>15.855</c:v>
                </c:pt>
                <c:pt idx="3591">
                  <c:v>15.663888888888888</c:v>
                </c:pt>
                <c:pt idx="3592">
                  <c:v>15.568888888888889</c:v>
                </c:pt>
                <c:pt idx="3593">
                  <c:v>15.472777777777777</c:v>
                </c:pt>
                <c:pt idx="3594">
                  <c:v>15.472777777777777</c:v>
                </c:pt>
                <c:pt idx="3595">
                  <c:v>15.377777777777776</c:v>
                </c:pt>
                <c:pt idx="3596">
                  <c:v>15.187222222222223</c:v>
                </c:pt>
                <c:pt idx="3597">
                  <c:v>15.091111111111111</c:v>
                </c:pt>
                <c:pt idx="3598">
                  <c:v>14.996111111111112</c:v>
                </c:pt>
                <c:pt idx="3599">
                  <c:v>14.996111111111112</c:v>
                </c:pt>
                <c:pt idx="3600">
                  <c:v>14.9</c:v>
                </c:pt>
                <c:pt idx="3601">
                  <c:v>14.9</c:v>
                </c:pt>
                <c:pt idx="3602">
                  <c:v>14.996111111111112</c:v>
                </c:pt>
                <c:pt idx="3603">
                  <c:v>14.996111111111112</c:v>
                </c:pt>
                <c:pt idx="3604">
                  <c:v>15.091111111111111</c:v>
                </c:pt>
                <c:pt idx="3605">
                  <c:v>15.377777777777776</c:v>
                </c:pt>
                <c:pt idx="3606">
                  <c:v>15.472777777777777</c:v>
                </c:pt>
                <c:pt idx="3607">
                  <c:v>15.663888888888888</c:v>
                </c:pt>
                <c:pt idx="3608">
                  <c:v>15.951111111111112</c:v>
                </c:pt>
                <c:pt idx="3609">
                  <c:v>16.141111111111112</c:v>
                </c:pt>
                <c:pt idx="3610">
                  <c:v>16.332222222222224</c:v>
                </c:pt>
                <c:pt idx="3611">
                  <c:v>16.427222222222223</c:v>
                </c:pt>
                <c:pt idx="3612">
                  <c:v>16.522777777777776</c:v>
                </c:pt>
                <c:pt idx="3613">
                  <c:v>16.617777777777778</c:v>
                </c:pt>
                <c:pt idx="3614">
                  <c:v>16.712777777777777</c:v>
                </c:pt>
                <c:pt idx="3615">
                  <c:v>16.807777777777776</c:v>
                </c:pt>
                <c:pt idx="3616">
                  <c:v>16.807777777777776</c:v>
                </c:pt>
                <c:pt idx="3617">
                  <c:v>16.807777777777776</c:v>
                </c:pt>
                <c:pt idx="3618">
                  <c:v>16.807777777777776</c:v>
                </c:pt>
                <c:pt idx="3619">
                  <c:v>16.902777777777775</c:v>
                </c:pt>
                <c:pt idx="3620">
                  <c:v>16.998888888888889</c:v>
                </c:pt>
                <c:pt idx="3621">
                  <c:v>17.093888888888888</c:v>
                </c:pt>
                <c:pt idx="3622">
                  <c:v>17.188888888888886</c:v>
                </c:pt>
                <c:pt idx="3623">
                  <c:v>17.283888888888885</c:v>
                </c:pt>
                <c:pt idx="3624">
                  <c:v>17.378888888888888</c:v>
                </c:pt>
                <c:pt idx="3625">
                  <c:v>17.569999999999997</c:v>
                </c:pt>
                <c:pt idx="3626">
                  <c:v>17.569999999999997</c:v>
                </c:pt>
                <c:pt idx="3627">
                  <c:v>17.474999999999998</c:v>
                </c:pt>
                <c:pt idx="3628">
                  <c:v>17.474999999999998</c:v>
                </c:pt>
                <c:pt idx="3629">
                  <c:v>17.378888888888888</c:v>
                </c:pt>
                <c:pt idx="3630">
                  <c:v>17.283888888888885</c:v>
                </c:pt>
                <c:pt idx="3631">
                  <c:v>17.188888888888886</c:v>
                </c:pt>
                <c:pt idx="3632">
                  <c:v>17.093888888888888</c:v>
                </c:pt>
                <c:pt idx="3633">
                  <c:v>16.998888888888889</c:v>
                </c:pt>
                <c:pt idx="3634">
                  <c:v>16.902777777777775</c:v>
                </c:pt>
                <c:pt idx="3635">
                  <c:v>16.807777777777776</c:v>
                </c:pt>
                <c:pt idx="3636">
                  <c:v>16.617777777777778</c:v>
                </c:pt>
                <c:pt idx="3637">
                  <c:v>16.522777777777776</c:v>
                </c:pt>
                <c:pt idx="3638">
                  <c:v>16.332222222222224</c:v>
                </c:pt>
                <c:pt idx="3639">
                  <c:v>16.237222222222218</c:v>
                </c:pt>
                <c:pt idx="3640">
                  <c:v>16.046111111111113</c:v>
                </c:pt>
                <c:pt idx="3641">
                  <c:v>15.951111111111112</c:v>
                </c:pt>
                <c:pt idx="3642">
                  <c:v>15.951111111111112</c:v>
                </c:pt>
                <c:pt idx="3643">
                  <c:v>15.855</c:v>
                </c:pt>
                <c:pt idx="3644">
                  <c:v>15.663888888888888</c:v>
                </c:pt>
                <c:pt idx="3645">
                  <c:v>15.568888888888889</c:v>
                </c:pt>
                <c:pt idx="3646">
                  <c:v>15.472777777777777</c:v>
                </c:pt>
                <c:pt idx="3647">
                  <c:v>15.472777777777777</c:v>
                </c:pt>
                <c:pt idx="3648">
                  <c:v>15.377777777777776</c:v>
                </c:pt>
                <c:pt idx="3649">
                  <c:v>15.472777777777777</c:v>
                </c:pt>
                <c:pt idx="3650">
                  <c:v>15.472777777777777</c:v>
                </c:pt>
                <c:pt idx="3651">
                  <c:v>15.472777777777777</c:v>
                </c:pt>
                <c:pt idx="3652">
                  <c:v>15.568888888888889</c:v>
                </c:pt>
                <c:pt idx="3653">
                  <c:v>15.663888888888888</c:v>
                </c:pt>
                <c:pt idx="3654">
                  <c:v>15.855</c:v>
                </c:pt>
                <c:pt idx="3655">
                  <c:v>16.141111111111112</c:v>
                </c:pt>
                <c:pt idx="3656">
                  <c:v>16.427222222222223</c:v>
                </c:pt>
                <c:pt idx="3657">
                  <c:v>16.712777777777777</c:v>
                </c:pt>
                <c:pt idx="3658">
                  <c:v>16.807777777777776</c:v>
                </c:pt>
                <c:pt idx="3659">
                  <c:v>16.998888888888889</c:v>
                </c:pt>
                <c:pt idx="3660">
                  <c:v>17.093888888888888</c:v>
                </c:pt>
                <c:pt idx="3661">
                  <c:v>17.093888888888888</c:v>
                </c:pt>
                <c:pt idx="3662">
                  <c:v>17.188888888888886</c:v>
                </c:pt>
                <c:pt idx="3663">
                  <c:v>17.283888888888885</c:v>
                </c:pt>
                <c:pt idx="3664">
                  <c:v>17.283888888888885</c:v>
                </c:pt>
                <c:pt idx="3665">
                  <c:v>17.283888888888885</c:v>
                </c:pt>
                <c:pt idx="3666">
                  <c:v>17.378888888888888</c:v>
                </c:pt>
                <c:pt idx="3667">
                  <c:v>17.378888888888888</c:v>
                </c:pt>
                <c:pt idx="3668">
                  <c:v>17.474999999999998</c:v>
                </c:pt>
                <c:pt idx="3669">
                  <c:v>17.569999999999997</c:v>
                </c:pt>
                <c:pt idx="3670">
                  <c:v>17.664999999999999</c:v>
                </c:pt>
                <c:pt idx="3671">
                  <c:v>17.760000000000002</c:v>
                </c:pt>
                <c:pt idx="3672">
                  <c:v>17.854999999999997</c:v>
                </c:pt>
                <c:pt idx="3673">
                  <c:v>17.95</c:v>
                </c:pt>
                <c:pt idx="3674">
                  <c:v>17.95</c:v>
                </c:pt>
                <c:pt idx="3675">
                  <c:v>17.854999999999997</c:v>
                </c:pt>
                <c:pt idx="3676">
                  <c:v>17.760000000000002</c:v>
                </c:pt>
                <c:pt idx="3677">
                  <c:v>17.760000000000002</c:v>
                </c:pt>
                <c:pt idx="3678">
                  <c:v>17.664999999999999</c:v>
                </c:pt>
                <c:pt idx="3679">
                  <c:v>17.569999999999997</c:v>
                </c:pt>
                <c:pt idx="3680">
                  <c:v>17.474999999999998</c:v>
                </c:pt>
                <c:pt idx="3681">
                  <c:v>17.378888888888888</c:v>
                </c:pt>
                <c:pt idx="3682">
                  <c:v>17.283888888888885</c:v>
                </c:pt>
                <c:pt idx="3683">
                  <c:v>17.188888888888886</c:v>
                </c:pt>
                <c:pt idx="3684">
                  <c:v>17.093888888888888</c:v>
                </c:pt>
                <c:pt idx="3685">
                  <c:v>16.998888888888889</c:v>
                </c:pt>
                <c:pt idx="3686">
                  <c:v>16.807777777777776</c:v>
                </c:pt>
                <c:pt idx="3687">
                  <c:v>16.712777777777777</c:v>
                </c:pt>
                <c:pt idx="3688">
                  <c:v>16.617777777777778</c:v>
                </c:pt>
                <c:pt idx="3689">
                  <c:v>16.522777777777776</c:v>
                </c:pt>
                <c:pt idx="3690">
                  <c:v>16.522777777777776</c:v>
                </c:pt>
                <c:pt idx="3691">
                  <c:v>16.427222222222223</c:v>
                </c:pt>
                <c:pt idx="3692">
                  <c:v>16.332222222222224</c:v>
                </c:pt>
                <c:pt idx="3693">
                  <c:v>16.237222222222218</c:v>
                </c:pt>
                <c:pt idx="3694">
                  <c:v>16.141111111111112</c:v>
                </c:pt>
                <c:pt idx="3695">
                  <c:v>16.141111111111112</c:v>
                </c:pt>
                <c:pt idx="3696">
                  <c:v>16.141111111111112</c:v>
                </c:pt>
                <c:pt idx="3697">
                  <c:v>16.237222222222218</c:v>
                </c:pt>
                <c:pt idx="3698">
                  <c:v>16.332222222222224</c:v>
                </c:pt>
                <c:pt idx="3699">
                  <c:v>16.427222222222223</c:v>
                </c:pt>
                <c:pt idx="3700">
                  <c:v>16.427222222222223</c:v>
                </c:pt>
                <c:pt idx="3701">
                  <c:v>16.522777777777776</c:v>
                </c:pt>
                <c:pt idx="3702">
                  <c:v>16.712777777777777</c:v>
                </c:pt>
                <c:pt idx="3703">
                  <c:v>16.807777777777776</c:v>
                </c:pt>
                <c:pt idx="3704">
                  <c:v>16.902777777777775</c:v>
                </c:pt>
                <c:pt idx="3705">
                  <c:v>16.998888888888889</c:v>
                </c:pt>
                <c:pt idx="3706">
                  <c:v>17.093888888888888</c:v>
                </c:pt>
                <c:pt idx="3707">
                  <c:v>17.188888888888886</c:v>
                </c:pt>
                <c:pt idx="3708">
                  <c:v>17.188888888888886</c:v>
                </c:pt>
                <c:pt idx="3709">
                  <c:v>17.283888888888885</c:v>
                </c:pt>
                <c:pt idx="3710">
                  <c:v>17.283888888888885</c:v>
                </c:pt>
                <c:pt idx="3711">
                  <c:v>17.378888888888888</c:v>
                </c:pt>
                <c:pt idx="3712">
                  <c:v>17.378888888888888</c:v>
                </c:pt>
                <c:pt idx="3713">
                  <c:v>17.474999999999998</c:v>
                </c:pt>
                <c:pt idx="3714">
                  <c:v>17.474999999999998</c:v>
                </c:pt>
                <c:pt idx="3715">
                  <c:v>17.474999999999998</c:v>
                </c:pt>
                <c:pt idx="3716">
                  <c:v>17.474999999999998</c:v>
                </c:pt>
                <c:pt idx="3717">
                  <c:v>17.474999999999998</c:v>
                </c:pt>
                <c:pt idx="3718">
                  <c:v>17.378888888888888</c:v>
                </c:pt>
                <c:pt idx="3719">
                  <c:v>17.378888888888888</c:v>
                </c:pt>
                <c:pt idx="3720">
                  <c:v>17.283888888888885</c:v>
                </c:pt>
                <c:pt idx="3721">
                  <c:v>17.188888888888886</c:v>
                </c:pt>
                <c:pt idx="3722">
                  <c:v>17.093888888888888</c:v>
                </c:pt>
                <c:pt idx="3723">
                  <c:v>16.902777777777775</c:v>
                </c:pt>
                <c:pt idx="3724">
                  <c:v>16.807777777777776</c:v>
                </c:pt>
                <c:pt idx="3725">
                  <c:v>16.712777777777777</c:v>
                </c:pt>
                <c:pt idx="3726">
                  <c:v>16.617777777777778</c:v>
                </c:pt>
                <c:pt idx="3727">
                  <c:v>16.522777777777776</c:v>
                </c:pt>
                <c:pt idx="3728">
                  <c:v>16.427222222222223</c:v>
                </c:pt>
                <c:pt idx="3729">
                  <c:v>16.332222222222224</c:v>
                </c:pt>
                <c:pt idx="3730">
                  <c:v>16.332222222222224</c:v>
                </c:pt>
                <c:pt idx="3731">
                  <c:v>16.237222222222218</c:v>
                </c:pt>
                <c:pt idx="3732">
                  <c:v>16.237222222222218</c:v>
                </c:pt>
                <c:pt idx="3733">
                  <c:v>16.141111111111112</c:v>
                </c:pt>
                <c:pt idx="3734">
                  <c:v>16.046111111111113</c:v>
                </c:pt>
                <c:pt idx="3735">
                  <c:v>16.046111111111113</c:v>
                </c:pt>
                <c:pt idx="3736">
                  <c:v>15.951111111111112</c:v>
                </c:pt>
                <c:pt idx="3737">
                  <c:v>15.951111111111112</c:v>
                </c:pt>
                <c:pt idx="3738">
                  <c:v>15.855</c:v>
                </c:pt>
                <c:pt idx="3739">
                  <c:v>15.760000000000002</c:v>
                </c:pt>
                <c:pt idx="3740">
                  <c:v>15.760000000000002</c:v>
                </c:pt>
                <c:pt idx="3741">
                  <c:v>15.663888888888888</c:v>
                </c:pt>
                <c:pt idx="3742">
                  <c:v>15.568888888888889</c:v>
                </c:pt>
                <c:pt idx="3743">
                  <c:v>15.472777777777777</c:v>
                </c:pt>
                <c:pt idx="3744">
                  <c:v>15.472777777777777</c:v>
                </c:pt>
                <c:pt idx="3745">
                  <c:v>15.377777777777776</c:v>
                </c:pt>
                <c:pt idx="3746">
                  <c:v>15.282222222222224</c:v>
                </c:pt>
                <c:pt idx="3747">
                  <c:v>15.282222222222224</c:v>
                </c:pt>
                <c:pt idx="3748">
                  <c:v>15.187222222222223</c:v>
                </c:pt>
                <c:pt idx="3749">
                  <c:v>14.996111111111112</c:v>
                </c:pt>
                <c:pt idx="3750">
                  <c:v>14.996111111111112</c:v>
                </c:pt>
                <c:pt idx="3751">
                  <c:v>14.996111111111112</c:v>
                </c:pt>
                <c:pt idx="3752">
                  <c:v>14.996111111111112</c:v>
                </c:pt>
                <c:pt idx="3753">
                  <c:v>14.996111111111112</c:v>
                </c:pt>
                <c:pt idx="3754">
                  <c:v>14.996111111111112</c:v>
                </c:pt>
                <c:pt idx="3755">
                  <c:v>14.996111111111112</c:v>
                </c:pt>
                <c:pt idx="3756">
                  <c:v>14.996111111111112</c:v>
                </c:pt>
                <c:pt idx="3757">
                  <c:v>14.9</c:v>
                </c:pt>
                <c:pt idx="3758">
                  <c:v>14.9</c:v>
                </c:pt>
                <c:pt idx="3759">
                  <c:v>14.803888888888888</c:v>
                </c:pt>
                <c:pt idx="3760">
                  <c:v>14.803888888888888</c:v>
                </c:pt>
                <c:pt idx="3761">
                  <c:v>14.708888888888888</c:v>
                </c:pt>
                <c:pt idx="3762">
                  <c:v>14.708888888888888</c:v>
                </c:pt>
                <c:pt idx="3763">
                  <c:v>14.708888888888888</c:v>
                </c:pt>
                <c:pt idx="3764">
                  <c:v>14.612777777777776</c:v>
                </c:pt>
                <c:pt idx="3765">
                  <c:v>14.612777777777776</c:v>
                </c:pt>
                <c:pt idx="3766">
                  <c:v>14.612777777777776</c:v>
                </c:pt>
                <c:pt idx="3767">
                  <c:v>14.612777777777776</c:v>
                </c:pt>
                <c:pt idx="3768">
                  <c:v>14.612777777777776</c:v>
                </c:pt>
                <c:pt idx="3769">
                  <c:v>14.517222222222221</c:v>
                </c:pt>
                <c:pt idx="3770">
                  <c:v>14.517222222222221</c:v>
                </c:pt>
                <c:pt idx="3771">
                  <c:v>14.421111111111109</c:v>
                </c:pt>
                <c:pt idx="3772">
                  <c:v>14.421111111111109</c:v>
                </c:pt>
                <c:pt idx="3773">
                  <c:v>14.421111111111109</c:v>
                </c:pt>
                <c:pt idx="3774">
                  <c:v>14.421111111111109</c:v>
                </c:pt>
                <c:pt idx="3775">
                  <c:v>14.324999999999998</c:v>
                </c:pt>
                <c:pt idx="3776">
                  <c:v>14.229999999999999</c:v>
                </c:pt>
                <c:pt idx="3777">
                  <c:v>14.13388888888889</c:v>
                </c:pt>
                <c:pt idx="3778">
                  <c:v>14.037777777777778</c:v>
                </c:pt>
                <c:pt idx="3779">
                  <c:v>13.846111111111112</c:v>
                </c:pt>
                <c:pt idx="3780">
                  <c:v>13.846111111111112</c:v>
                </c:pt>
                <c:pt idx="3781">
                  <c:v>13.75</c:v>
                </c:pt>
                <c:pt idx="3782">
                  <c:v>13.653888888888888</c:v>
                </c:pt>
                <c:pt idx="3783">
                  <c:v>13.55777777777778</c:v>
                </c:pt>
                <c:pt idx="3784">
                  <c:v>13.461111111111109</c:v>
                </c:pt>
                <c:pt idx="3785">
                  <c:v>13.365</c:v>
                </c:pt>
                <c:pt idx="3786">
                  <c:v>13.365</c:v>
                </c:pt>
                <c:pt idx="3787">
                  <c:v>13.461111111111109</c:v>
                </c:pt>
                <c:pt idx="3788">
                  <c:v>13.268888888888888</c:v>
                </c:pt>
                <c:pt idx="3789">
                  <c:v>13.172777777777776</c:v>
                </c:pt>
                <c:pt idx="3790">
                  <c:v>13.076111111111111</c:v>
                </c:pt>
                <c:pt idx="3791">
                  <c:v>13.076111111111111</c:v>
                </c:pt>
                <c:pt idx="3792">
                  <c:v>13.076111111111111</c:v>
                </c:pt>
                <c:pt idx="3793">
                  <c:v>13.076111111111111</c:v>
                </c:pt>
                <c:pt idx="3794">
                  <c:v>13.076111111111111</c:v>
                </c:pt>
                <c:pt idx="3795">
                  <c:v>13.172777777777776</c:v>
                </c:pt>
                <c:pt idx="3796">
                  <c:v>13.172777777777776</c:v>
                </c:pt>
                <c:pt idx="3797">
                  <c:v>13.172777777777776</c:v>
                </c:pt>
                <c:pt idx="3798">
                  <c:v>13.172777777777776</c:v>
                </c:pt>
                <c:pt idx="3799">
                  <c:v>13.268888888888888</c:v>
                </c:pt>
                <c:pt idx="3800">
                  <c:v>13.365</c:v>
                </c:pt>
                <c:pt idx="3801">
                  <c:v>13.365</c:v>
                </c:pt>
                <c:pt idx="3802">
                  <c:v>13.55777777777778</c:v>
                </c:pt>
                <c:pt idx="3803">
                  <c:v>13.653888888888888</c:v>
                </c:pt>
                <c:pt idx="3804">
                  <c:v>13.653888888888888</c:v>
                </c:pt>
                <c:pt idx="3805">
                  <c:v>13.75</c:v>
                </c:pt>
                <c:pt idx="3806">
                  <c:v>13.846111111111112</c:v>
                </c:pt>
                <c:pt idx="3807">
                  <c:v>13.846111111111112</c:v>
                </c:pt>
                <c:pt idx="3808">
                  <c:v>13.846111111111112</c:v>
                </c:pt>
                <c:pt idx="3809">
                  <c:v>13.94222222222222</c:v>
                </c:pt>
                <c:pt idx="3810">
                  <c:v>14.037777777777778</c:v>
                </c:pt>
                <c:pt idx="3811">
                  <c:v>13.94222222222222</c:v>
                </c:pt>
                <c:pt idx="3812">
                  <c:v>13.94222222222222</c:v>
                </c:pt>
                <c:pt idx="3813">
                  <c:v>13.94222222222222</c:v>
                </c:pt>
                <c:pt idx="3814">
                  <c:v>13.846111111111112</c:v>
                </c:pt>
                <c:pt idx="3815">
                  <c:v>13.846111111111112</c:v>
                </c:pt>
                <c:pt idx="3816">
                  <c:v>13.75</c:v>
                </c:pt>
                <c:pt idx="3817">
                  <c:v>13.653888888888888</c:v>
                </c:pt>
                <c:pt idx="3818">
                  <c:v>13.653888888888888</c:v>
                </c:pt>
                <c:pt idx="3819">
                  <c:v>13.55777777777778</c:v>
                </c:pt>
                <c:pt idx="3820">
                  <c:v>13.461111111111109</c:v>
                </c:pt>
                <c:pt idx="3821">
                  <c:v>13.365</c:v>
                </c:pt>
                <c:pt idx="3822">
                  <c:v>13.365</c:v>
                </c:pt>
                <c:pt idx="3823">
                  <c:v>13.365</c:v>
                </c:pt>
                <c:pt idx="3824">
                  <c:v>13.268888888888888</c:v>
                </c:pt>
                <c:pt idx="3825">
                  <c:v>13.172777777777776</c:v>
                </c:pt>
                <c:pt idx="3826">
                  <c:v>13.172777777777776</c:v>
                </c:pt>
                <c:pt idx="3827">
                  <c:v>13.076111111111111</c:v>
                </c:pt>
                <c:pt idx="3828">
                  <c:v>13.076111111111111</c:v>
                </c:pt>
                <c:pt idx="3829">
                  <c:v>12.979999999999999</c:v>
                </c:pt>
                <c:pt idx="3830">
                  <c:v>12.979999999999999</c:v>
                </c:pt>
                <c:pt idx="3831">
                  <c:v>12.882777777777777</c:v>
                </c:pt>
                <c:pt idx="3832">
                  <c:v>12.882777777777777</c:v>
                </c:pt>
                <c:pt idx="3833">
                  <c:v>12.787222222222223</c:v>
                </c:pt>
                <c:pt idx="3834">
                  <c:v>12.787222222222223</c:v>
                </c:pt>
                <c:pt idx="3835">
                  <c:v>12.69</c:v>
                </c:pt>
                <c:pt idx="3836">
                  <c:v>12.69</c:v>
                </c:pt>
                <c:pt idx="3837">
                  <c:v>12.593888888888888</c:v>
                </c:pt>
                <c:pt idx="3838">
                  <c:v>12.593888888888888</c:v>
                </c:pt>
                <c:pt idx="3839">
                  <c:v>12.49722222222222</c:v>
                </c:pt>
                <c:pt idx="3840">
                  <c:v>12.401111111111112</c:v>
                </c:pt>
                <c:pt idx="3841">
                  <c:v>12.49722222222222</c:v>
                </c:pt>
                <c:pt idx="3842">
                  <c:v>12.593888888888888</c:v>
                </c:pt>
                <c:pt idx="3843">
                  <c:v>12.69</c:v>
                </c:pt>
                <c:pt idx="3844">
                  <c:v>12.787222222222223</c:v>
                </c:pt>
                <c:pt idx="3845">
                  <c:v>12.787222222222223</c:v>
                </c:pt>
                <c:pt idx="3846">
                  <c:v>12.787222222222223</c:v>
                </c:pt>
                <c:pt idx="3847">
                  <c:v>12.882777777777777</c:v>
                </c:pt>
                <c:pt idx="3848">
                  <c:v>12.882777777777777</c:v>
                </c:pt>
                <c:pt idx="3849">
                  <c:v>12.979999999999999</c:v>
                </c:pt>
                <c:pt idx="3850">
                  <c:v>13.076111111111111</c:v>
                </c:pt>
                <c:pt idx="3851">
                  <c:v>13.172777777777776</c:v>
                </c:pt>
                <c:pt idx="3852">
                  <c:v>13.268888888888888</c:v>
                </c:pt>
                <c:pt idx="3853">
                  <c:v>13.365</c:v>
                </c:pt>
                <c:pt idx="3854">
                  <c:v>13.365</c:v>
                </c:pt>
                <c:pt idx="3855">
                  <c:v>13.365</c:v>
                </c:pt>
                <c:pt idx="3856">
                  <c:v>13.365</c:v>
                </c:pt>
                <c:pt idx="3857">
                  <c:v>13.365</c:v>
                </c:pt>
                <c:pt idx="3858">
                  <c:v>13.365</c:v>
                </c:pt>
                <c:pt idx="3859">
                  <c:v>13.268888888888888</c:v>
                </c:pt>
                <c:pt idx="3860">
                  <c:v>13.268888888888888</c:v>
                </c:pt>
                <c:pt idx="3861">
                  <c:v>13.268888888888888</c:v>
                </c:pt>
                <c:pt idx="3862">
                  <c:v>13.172777777777776</c:v>
                </c:pt>
                <c:pt idx="3863">
                  <c:v>13.076111111111111</c:v>
                </c:pt>
                <c:pt idx="3864">
                  <c:v>13.076111111111111</c:v>
                </c:pt>
                <c:pt idx="3865">
                  <c:v>12.979999999999999</c:v>
                </c:pt>
                <c:pt idx="3866">
                  <c:v>12.979999999999999</c:v>
                </c:pt>
                <c:pt idx="3867">
                  <c:v>12.882777777777777</c:v>
                </c:pt>
                <c:pt idx="3868">
                  <c:v>12.882777777777777</c:v>
                </c:pt>
                <c:pt idx="3869">
                  <c:v>12.69</c:v>
                </c:pt>
                <c:pt idx="3870">
                  <c:v>12.69</c:v>
                </c:pt>
                <c:pt idx="3871">
                  <c:v>12.593888888888888</c:v>
                </c:pt>
                <c:pt idx="3872">
                  <c:v>12.593888888888888</c:v>
                </c:pt>
                <c:pt idx="3873">
                  <c:v>12.49722222222222</c:v>
                </c:pt>
                <c:pt idx="3874">
                  <c:v>12.401111111111112</c:v>
                </c:pt>
                <c:pt idx="3875">
                  <c:v>12.303888888888888</c:v>
                </c:pt>
                <c:pt idx="3876">
                  <c:v>12.303888888888888</c:v>
                </c:pt>
                <c:pt idx="3877">
                  <c:v>12.207222222222221</c:v>
                </c:pt>
                <c:pt idx="3878">
                  <c:v>12.207222222222221</c:v>
                </c:pt>
                <c:pt idx="3879">
                  <c:v>12.110000000000001</c:v>
                </c:pt>
                <c:pt idx="3880">
                  <c:v>12.207222222222221</c:v>
                </c:pt>
                <c:pt idx="3881">
                  <c:v>12.207222222222221</c:v>
                </c:pt>
                <c:pt idx="3882">
                  <c:v>12.110000000000001</c:v>
                </c:pt>
                <c:pt idx="3883">
                  <c:v>12.012777777777776</c:v>
                </c:pt>
                <c:pt idx="3884">
                  <c:v>12.012777777777776</c:v>
                </c:pt>
                <c:pt idx="3885">
                  <c:v>12.012777777777776</c:v>
                </c:pt>
                <c:pt idx="3886">
                  <c:v>12.012777777777776</c:v>
                </c:pt>
                <c:pt idx="3887">
                  <c:v>11.91611111111111</c:v>
                </c:pt>
                <c:pt idx="3888">
                  <c:v>11.91611111111111</c:v>
                </c:pt>
                <c:pt idx="3889">
                  <c:v>11.91611111111111</c:v>
                </c:pt>
                <c:pt idx="3890">
                  <c:v>11.818888888888889</c:v>
                </c:pt>
                <c:pt idx="3891">
                  <c:v>11.818888888888889</c:v>
                </c:pt>
                <c:pt idx="3892">
                  <c:v>11.818888888888889</c:v>
                </c:pt>
                <c:pt idx="3893">
                  <c:v>11.722222222222223</c:v>
                </c:pt>
                <c:pt idx="3894">
                  <c:v>11.722222222222223</c:v>
                </c:pt>
                <c:pt idx="3895">
                  <c:v>11.818888888888889</c:v>
                </c:pt>
                <c:pt idx="3896">
                  <c:v>11.818888888888889</c:v>
                </c:pt>
                <c:pt idx="3897">
                  <c:v>11.91611111111111</c:v>
                </c:pt>
                <c:pt idx="3898">
                  <c:v>12.012777777777776</c:v>
                </c:pt>
                <c:pt idx="3899">
                  <c:v>12.012777777777776</c:v>
                </c:pt>
                <c:pt idx="3900">
                  <c:v>12.110000000000001</c:v>
                </c:pt>
                <c:pt idx="3901">
                  <c:v>12.110000000000001</c:v>
                </c:pt>
                <c:pt idx="3902">
                  <c:v>12.110000000000001</c:v>
                </c:pt>
                <c:pt idx="3903">
                  <c:v>12.110000000000001</c:v>
                </c:pt>
                <c:pt idx="3904">
                  <c:v>12.110000000000001</c:v>
                </c:pt>
                <c:pt idx="3905">
                  <c:v>12.110000000000001</c:v>
                </c:pt>
                <c:pt idx="3906">
                  <c:v>12.110000000000001</c:v>
                </c:pt>
                <c:pt idx="3907">
                  <c:v>12.110000000000001</c:v>
                </c:pt>
                <c:pt idx="3908">
                  <c:v>12.110000000000001</c:v>
                </c:pt>
                <c:pt idx="3909">
                  <c:v>12.110000000000001</c:v>
                </c:pt>
                <c:pt idx="3910">
                  <c:v>12.110000000000001</c:v>
                </c:pt>
                <c:pt idx="3911">
                  <c:v>12.110000000000001</c:v>
                </c:pt>
                <c:pt idx="3912">
                  <c:v>12.110000000000001</c:v>
                </c:pt>
                <c:pt idx="3913">
                  <c:v>12.110000000000001</c:v>
                </c:pt>
                <c:pt idx="3914">
                  <c:v>12.012777777777776</c:v>
                </c:pt>
                <c:pt idx="3915">
                  <c:v>12.012777777777776</c:v>
                </c:pt>
                <c:pt idx="3916">
                  <c:v>12.012777777777776</c:v>
                </c:pt>
                <c:pt idx="3917">
                  <c:v>11.91611111111111</c:v>
                </c:pt>
                <c:pt idx="3918">
                  <c:v>11.91611111111111</c:v>
                </c:pt>
                <c:pt idx="3919">
                  <c:v>11.91611111111111</c:v>
                </c:pt>
                <c:pt idx="3920">
                  <c:v>11.91611111111111</c:v>
                </c:pt>
                <c:pt idx="3921">
                  <c:v>11.91611111111111</c:v>
                </c:pt>
                <c:pt idx="3922">
                  <c:v>11.91611111111111</c:v>
                </c:pt>
                <c:pt idx="3923">
                  <c:v>11.818888888888889</c:v>
                </c:pt>
                <c:pt idx="3924">
                  <c:v>11.818888888888889</c:v>
                </c:pt>
                <c:pt idx="3925">
                  <c:v>11.818888888888889</c:v>
                </c:pt>
                <c:pt idx="3926">
                  <c:v>11.722222222222223</c:v>
                </c:pt>
                <c:pt idx="3927">
                  <c:v>11.722222222222223</c:v>
                </c:pt>
                <c:pt idx="3928">
                  <c:v>11.722222222222223</c:v>
                </c:pt>
                <c:pt idx="3929">
                  <c:v>11.722222222222223</c:v>
                </c:pt>
                <c:pt idx="3930">
                  <c:v>11.722222222222223</c:v>
                </c:pt>
                <c:pt idx="3931">
                  <c:v>11.818888888888889</c:v>
                </c:pt>
                <c:pt idx="3932">
                  <c:v>11.818888888888889</c:v>
                </c:pt>
                <c:pt idx="3933">
                  <c:v>11.722222222222223</c:v>
                </c:pt>
                <c:pt idx="3934">
                  <c:v>11.722222222222223</c:v>
                </c:pt>
                <c:pt idx="3935">
                  <c:v>11.722222222222223</c:v>
                </c:pt>
                <c:pt idx="3936">
                  <c:v>11.818888888888889</c:v>
                </c:pt>
                <c:pt idx="3937">
                  <c:v>12.012777777777776</c:v>
                </c:pt>
                <c:pt idx="3938">
                  <c:v>12.207222222222221</c:v>
                </c:pt>
                <c:pt idx="3939">
                  <c:v>12.303888888888888</c:v>
                </c:pt>
                <c:pt idx="3940">
                  <c:v>12.401111111111112</c:v>
                </c:pt>
                <c:pt idx="3941">
                  <c:v>12.49722222222222</c:v>
                </c:pt>
                <c:pt idx="3942">
                  <c:v>12.593888888888888</c:v>
                </c:pt>
                <c:pt idx="3943">
                  <c:v>12.787222222222223</c:v>
                </c:pt>
                <c:pt idx="3944">
                  <c:v>12.979999999999999</c:v>
                </c:pt>
                <c:pt idx="3945">
                  <c:v>13.076111111111111</c:v>
                </c:pt>
                <c:pt idx="3946">
                  <c:v>13.172777777777776</c:v>
                </c:pt>
                <c:pt idx="3947">
                  <c:v>13.172777777777776</c:v>
                </c:pt>
                <c:pt idx="3948">
                  <c:v>13.268888888888888</c:v>
                </c:pt>
                <c:pt idx="3949">
                  <c:v>13.365</c:v>
                </c:pt>
                <c:pt idx="3950">
                  <c:v>13.461111111111109</c:v>
                </c:pt>
                <c:pt idx="3951">
                  <c:v>13.461111111111109</c:v>
                </c:pt>
                <c:pt idx="3952">
                  <c:v>13.55777777777778</c:v>
                </c:pt>
                <c:pt idx="3953">
                  <c:v>13.55777777777778</c:v>
                </c:pt>
                <c:pt idx="3954">
                  <c:v>13.55777777777778</c:v>
                </c:pt>
                <c:pt idx="3955">
                  <c:v>13.653888888888888</c:v>
                </c:pt>
                <c:pt idx="3956">
                  <c:v>13.653888888888888</c:v>
                </c:pt>
                <c:pt idx="3957">
                  <c:v>13.653888888888888</c:v>
                </c:pt>
                <c:pt idx="3958">
                  <c:v>13.653888888888888</c:v>
                </c:pt>
                <c:pt idx="3959">
                  <c:v>13.75</c:v>
                </c:pt>
                <c:pt idx="3960">
                  <c:v>13.75</c:v>
                </c:pt>
                <c:pt idx="3961">
                  <c:v>13.75</c:v>
                </c:pt>
                <c:pt idx="3962">
                  <c:v>13.75</c:v>
                </c:pt>
                <c:pt idx="3963">
                  <c:v>13.75</c:v>
                </c:pt>
                <c:pt idx="3964">
                  <c:v>13.653888888888888</c:v>
                </c:pt>
                <c:pt idx="3965">
                  <c:v>13.55777777777778</c:v>
                </c:pt>
                <c:pt idx="3966">
                  <c:v>13.461111111111109</c:v>
                </c:pt>
                <c:pt idx="3967">
                  <c:v>13.365</c:v>
                </c:pt>
                <c:pt idx="3968">
                  <c:v>13.365</c:v>
                </c:pt>
                <c:pt idx="3969">
                  <c:v>13.268888888888888</c:v>
                </c:pt>
                <c:pt idx="3970">
                  <c:v>13.172777777777776</c:v>
                </c:pt>
                <c:pt idx="3971">
                  <c:v>13.076111111111111</c:v>
                </c:pt>
                <c:pt idx="3972">
                  <c:v>13.076111111111111</c:v>
                </c:pt>
                <c:pt idx="3973">
                  <c:v>12.979999999999999</c:v>
                </c:pt>
                <c:pt idx="3974">
                  <c:v>12.882777777777777</c:v>
                </c:pt>
                <c:pt idx="3975">
                  <c:v>12.882777777777777</c:v>
                </c:pt>
                <c:pt idx="3976">
                  <c:v>12.787222222222223</c:v>
                </c:pt>
                <c:pt idx="3977">
                  <c:v>12.787222222222223</c:v>
                </c:pt>
                <c:pt idx="3978">
                  <c:v>12.787222222222223</c:v>
                </c:pt>
                <c:pt idx="3979">
                  <c:v>12.787222222222223</c:v>
                </c:pt>
                <c:pt idx="3980">
                  <c:v>12.69</c:v>
                </c:pt>
                <c:pt idx="3981">
                  <c:v>12.593888888888888</c:v>
                </c:pt>
                <c:pt idx="3982">
                  <c:v>12.49722222222222</c:v>
                </c:pt>
                <c:pt idx="3983">
                  <c:v>12.49722222222222</c:v>
                </c:pt>
                <c:pt idx="3984">
                  <c:v>12.49722222222222</c:v>
                </c:pt>
                <c:pt idx="3985">
                  <c:v>12.49722222222222</c:v>
                </c:pt>
                <c:pt idx="3986">
                  <c:v>12.593888888888888</c:v>
                </c:pt>
                <c:pt idx="3987">
                  <c:v>12.69</c:v>
                </c:pt>
                <c:pt idx="3988">
                  <c:v>12.787222222222223</c:v>
                </c:pt>
                <c:pt idx="3989">
                  <c:v>13.076111111111111</c:v>
                </c:pt>
                <c:pt idx="3990">
                  <c:v>13.268888888888888</c:v>
                </c:pt>
                <c:pt idx="3991">
                  <c:v>13.55777777777778</c:v>
                </c:pt>
                <c:pt idx="3992">
                  <c:v>13.653888888888888</c:v>
                </c:pt>
                <c:pt idx="3993">
                  <c:v>13.75</c:v>
                </c:pt>
                <c:pt idx="3994">
                  <c:v>13.846111111111112</c:v>
                </c:pt>
                <c:pt idx="3995">
                  <c:v>13.94222222222222</c:v>
                </c:pt>
                <c:pt idx="3996">
                  <c:v>14.037777777777778</c:v>
                </c:pt>
                <c:pt idx="3997">
                  <c:v>14.037777777777778</c:v>
                </c:pt>
                <c:pt idx="3998">
                  <c:v>14.037777777777778</c:v>
                </c:pt>
                <c:pt idx="3999">
                  <c:v>14.037777777777778</c:v>
                </c:pt>
                <c:pt idx="4000">
                  <c:v>14.037777777777778</c:v>
                </c:pt>
                <c:pt idx="4001">
                  <c:v>14.037777777777778</c:v>
                </c:pt>
                <c:pt idx="4002">
                  <c:v>14.13388888888889</c:v>
                </c:pt>
                <c:pt idx="4003">
                  <c:v>14.13388888888889</c:v>
                </c:pt>
                <c:pt idx="4004">
                  <c:v>14.13388888888889</c:v>
                </c:pt>
                <c:pt idx="4005">
                  <c:v>14.229999999999999</c:v>
                </c:pt>
                <c:pt idx="4006">
                  <c:v>14.229999999999999</c:v>
                </c:pt>
                <c:pt idx="4007">
                  <c:v>14.229999999999999</c:v>
                </c:pt>
                <c:pt idx="4008">
                  <c:v>14.324999999999998</c:v>
                </c:pt>
                <c:pt idx="4009">
                  <c:v>14.517222222222221</c:v>
                </c:pt>
                <c:pt idx="4010">
                  <c:v>14.517222222222221</c:v>
                </c:pt>
                <c:pt idx="4011">
                  <c:v>14.612777777777776</c:v>
                </c:pt>
                <c:pt idx="4012">
                  <c:v>14.612777777777776</c:v>
                </c:pt>
                <c:pt idx="4013">
                  <c:v>14.612777777777776</c:v>
                </c:pt>
                <c:pt idx="4014">
                  <c:v>14.517222222222221</c:v>
                </c:pt>
                <c:pt idx="4015">
                  <c:v>14.517222222222221</c:v>
                </c:pt>
                <c:pt idx="4016">
                  <c:v>14.421111111111109</c:v>
                </c:pt>
                <c:pt idx="4017">
                  <c:v>14.421111111111109</c:v>
                </c:pt>
                <c:pt idx="4018">
                  <c:v>14.421111111111109</c:v>
                </c:pt>
                <c:pt idx="4019">
                  <c:v>14.324999999999998</c:v>
                </c:pt>
                <c:pt idx="4020">
                  <c:v>14.229999999999999</c:v>
                </c:pt>
                <c:pt idx="4021">
                  <c:v>14.229999999999999</c:v>
                </c:pt>
                <c:pt idx="4022">
                  <c:v>14.13388888888889</c:v>
                </c:pt>
                <c:pt idx="4023">
                  <c:v>14.037777777777778</c:v>
                </c:pt>
                <c:pt idx="4024">
                  <c:v>14.037777777777778</c:v>
                </c:pt>
                <c:pt idx="4025">
                  <c:v>14.037777777777778</c:v>
                </c:pt>
                <c:pt idx="4026">
                  <c:v>14.037777777777778</c:v>
                </c:pt>
                <c:pt idx="4027">
                  <c:v>14.037777777777778</c:v>
                </c:pt>
                <c:pt idx="4028">
                  <c:v>14.037777777777778</c:v>
                </c:pt>
                <c:pt idx="4029">
                  <c:v>13.94222222222222</c:v>
                </c:pt>
                <c:pt idx="4030">
                  <c:v>13.94222222222222</c:v>
                </c:pt>
                <c:pt idx="4031">
                  <c:v>13.94222222222222</c:v>
                </c:pt>
                <c:pt idx="4032">
                  <c:v>13.94222222222222</c:v>
                </c:pt>
                <c:pt idx="4033">
                  <c:v>14.037777777777778</c:v>
                </c:pt>
                <c:pt idx="4034">
                  <c:v>14.13388888888889</c:v>
                </c:pt>
                <c:pt idx="4035">
                  <c:v>14.229999999999999</c:v>
                </c:pt>
                <c:pt idx="4036">
                  <c:v>14.421111111111109</c:v>
                </c:pt>
                <c:pt idx="4037">
                  <c:v>14.612777777777776</c:v>
                </c:pt>
                <c:pt idx="4038">
                  <c:v>14.9</c:v>
                </c:pt>
                <c:pt idx="4039">
                  <c:v>15.187222222222223</c:v>
                </c:pt>
                <c:pt idx="4040">
                  <c:v>15.377777777777776</c:v>
                </c:pt>
                <c:pt idx="4041">
                  <c:v>15.472777777777777</c:v>
                </c:pt>
                <c:pt idx="4042">
                  <c:v>15.663888888888888</c:v>
                </c:pt>
                <c:pt idx="4043">
                  <c:v>15.855</c:v>
                </c:pt>
                <c:pt idx="4044">
                  <c:v>16.141111111111112</c:v>
                </c:pt>
                <c:pt idx="4045">
                  <c:v>16.046111111111113</c:v>
                </c:pt>
                <c:pt idx="4046">
                  <c:v>16.141111111111112</c:v>
                </c:pt>
                <c:pt idx="4047">
                  <c:v>16.237222222222218</c:v>
                </c:pt>
                <c:pt idx="4048">
                  <c:v>16.237222222222218</c:v>
                </c:pt>
                <c:pt idx="4049">
                  <c:v>16.141111111111112</c:v>
                </c:pt>
                <c:pt idx="4050">
                  <c:v>16.141111111111112</c:v>
                </c:pt>
                <c:pt idx="4051">
                  <c:v>16.141111111111112</c:v>
                </c:pt>
                <c:pt idx="4052">
                  <c:v>16.141111111111112</c:v>
                </c:pt>
                <c:pt idx="4053">
                  <c:v>16.141111111111112</c:v>
                </c:pt>
                <c:pt idx="4054">
                  <c:v>16.141111111111112</c:v>
                </c:pt>
                <c:pt idx="4055">
                  <c:v>16.141111111111112</c:v>
                </c:pt>
                <c:pt idx="4056">
                  <c:v>16.237222222222218</c:v>
                </c:pt>
                <c:pt idx="4057">
                  <c:v>16.332222222222224</c:v>
                </c:pt>
                <c:pt idx="4058">
                  <c:v>16.332222222222224</c:v>
                </c:pt>
                <c:pt idx="4059">
                  <c:v>16.332222222222224</c:v>
                </c:pt>
                <c:pt idx="4060">
                  <c:v>16.332222222222224</c:v>
                </c:pt>
                <c:pt idx="4061">
                  <c:v>16.332222222222224</c:v>
                </c:pt>
                <c:pt idx="4062">
                  <c:v>16.332222222222224</c:v>
                </c:pt>
                <c:pt idx="4063">
                  <c:v>16.332222222222224</c:v>
                </c:pt>
                <c:pt idx="4064">
                  <c:v>16.237222222222218</c:v>
                </c:pt>
                <c:pt idx="4065">
                  <c:v>16.237222222222218</c:v>
                </c:pt>
                <c:pt idx="4066">
                  <c:v>16.141111111111112</c:v>
                </c:pt>
                <c:pt idx="4067">
                  <c:v>16.046111111111113</c:v>
                </c:pt>
                <c:pt idx="4068">
                  <c:v>15.951111111111112</c:v>
                </c:pt>
                <c:pt idx="4069">
                  <c:v>15.855</c:v>
                </c:pt>
                <c:pt idx="4070">
                  <c:v>15.760000000000002</c:v>
                </c:pt>
                <c:pt idx="4071">
                  <c:v>15.663888888888888</c:v>
                </c:pt>
                <c:pt idx="4072">
                  <c:v>15.568888888888889</c:v>
                </c:pt>
                <c:pt idx="4073">
                  <c:v>15.472777777777777</c:v>
                </c:pt>
                <c:pt idx="4074">
                  <c:v>15.472777777777777</c:v>
                </c:pt>
                <c:pt idx="4075">
                  <c:v>15.472777777777777</c:v>
                </c:pt>
                <c:pt idx="4076">
                  <c:v>15.377777777777776</c:v>
                </c:pt>
                <c:pt idx="4077">
                  <c:v>15.282222222222224</c:v>
                </c:pt>
                <c:pt idx="4078">
                  <c:v>15.187222222222223</c:v>
                </c:pt>
                <c:pt idx="4079">
                  <c:v>15.187222222222223</c:v>
                </c:pt>
                <c:pt idx="4080">
                  <c:v>15.187222222222223</c:v>
                </c:pt>
                <c:pt idx="4081">
                  <c:v>15.187222222222223</c:v>
                </c:pt>
                <c:pt idx="4082">
                  <c:v>15.282222222222224</c:v>
                </c:pt>
                <c:pt idx="4083">
                  <c:v>15.282222222222224</c:v>
                </c:pt>
                <c:pt idx="4084">
                  <c:v>15.377777777777776</c:v>
                </c:pt>
                <c:pt idx="4085">
                  <c:v>15.472777777777777</c:v>
                </c:pt>
                <c:pt idx="4086">
                  <c:v>15.568888888888889</c:v>
                </c:pt>
                <c:pt idx="4087">
                  <c:v>15.663888888888888</c:v>
                </c:pt>
                <c:pt idx="4088">
                  <c:v>15.760000000000002</c:v>
                </c:pt>
                <c:pt idx="4089">
                  <c:v>15.855</c:v>
                </c:pt>
                <c:pt idx="4090">
                  <c:v>16.046111111111113</c:v>
                </c:pt>
                <c:pt idx="4091">
                  <c:v>16.046111111111113</c:v>
                </c:pt>
                <c:pt idx="4092">
                  <c:v>16.141111111111112</c:v>
                </c:pt>
                <c:pt idx="4093">
                  <c:v>16.237222222222218</c:v>
                </c:pt>
                <c:pt idx="4094">
                  <c:v>16.237222222222218</c:v>
                </c:pt>
                <c:pt idx="4095">
                  <c:v>16.332222222222224</c:v>
                </c:pt>
                <c:pt idx="4096">
                  <c:v>16.332222222222224</c:v>
                </c:pt>
                <c:pt idx="4097">
                  <c:v>16.427222222222223</c:v>
                </c:pt>
                <c:pt idx="4098">
                  <c:v>16.427222222222223</c:v>
                </c:pt>
                <c:pt idx="4099">
                  <c:v>16.427222222222223</c:v>
                </c:pt>
                <c:pt idx="4100">
                  <c:v>16.427222222222223</c:v>
                </c:pt>
                <c:pt idx="4101">
                  <c:v>16.427222222222223</c:v>
                </c:pt>
                <c:pt idx="4102">
                  <c:v>16.427222222222223</c:v>
                </c:pt>
                <c:pt idx="4103">
                  <c:v>16.332222222222224</c:v>
                </c:pt>
                <c:pt idx="4104">
                  <c:v>16.237222222222218</c:v>
                </c:pt>
                <c:pt idx="4105">
                  <c:v>16.141111111111112</c:v>
                </c:pt>
                <c:pt idx="4106">
                  <c:v>15.951111111111112</c:v>
                </c:pt>
                <c:pt idx="4107">
                  <c:v>15.855</c:v>
                </c:pt>
                <c:pt idx="4108">
                  <c:v>15.760000000000002</c:v>
                </c:pt>
                <c:pt idx="4109">
                  <c:v>15.663888888888888</c:v>
                </c:pt>
                <c:pt idx="4110">
                  <c:v>15.568888888888889</c:v>
                </c:pt>
                <c:pt idx="4111">
                  <c:v>15.472777777777777</c:v>
                </c:pt>
                <c:pt idx="4112">
                  <c:v>15.377777777777776</c:v>
                </c:pt>
                <c:pt idx="4113">
                  <c:v>15.282222222222224</c:v>
                </c:pt>
                <c:pt idx="4114">
                  <c:v>15.282222222222224</c:v>
                </c:pt>
                <c:pt idx="4115">
                  <c:v>15.187222222222223</c:v>
                </c:pt>
                <c:pt idx="4116">
                  <c:v>15.091111111111111</c:v>
                </c:pt>
                <c:pt idx="4117">
                  <c:v>14.9</c:v>
                </c:pt>
                <c:pt idx="4118">
                  <c:v>14.803888888888888</c:v>
                </c:pt>
                <c:pt idx="4119">
                  <c:v>14.708888888888888</c:v>
                </c:pt>
                <c:pt idx="4120">
                  <c:v>14.517222222222221</c:v>
                </c:pt>
                <c:pt idx="4121">
                  <c:v>14.324999999999998</c:v>
                </c:pt>
                <c:pt idx="4122">
                  <c:v>14.229999999999999</c:v>
                </c:pt>
                <c:pt idx="4123">
                  <c:v>14.229999999999999</c:v>
                </c:pt>
                <c:pt idx="4124">
                  <c:v>14.037777777777778</c:v>
                </c:pt>
                <c:pt idx="4125">
                  <c:v>13.846111111111112</c:v>
                </c:pt>
                <c:pt idx="4126">
                  <c:v>13.75</c:v>
                </c:pt>
                <c:pt idx="4127">
                  <c:v>13.653888888888888</c:v>
                </c:pt>
                <c:pt idx="4128">
                  <c:v>13.653888888888888</c:v>
                </c:pt>
                <c:pt idx="4129">
                  <c:v>13.55777777777778</c:v>
                </c:pt>
                <c:pt idx="4130">
                  <c:v>13.55777777777778</c:v>
                </c:pt>
                <c:pt idx="4131">
                  <c:v>13.653888888888888</c:v>
                </c:pt>
                <c:pt idx="4132">
                  <c:v>13.653888888888888</c:v>
                </c:pt>
                <c:pt idx="4133">
                  <c:v>13.653888888888888</c:v>
                </c:pt>
                <c:pt idx="4134">
                  <c:v>13.75</c:v>
                </c:pt>
                <c:pt idx="4135">
                  <c:v>13.75</c:v>
                </c:pt>
                <c:pt idx="4136">
                  <c:v>13.75</c:v>
                </c:pt>
                <c:pt idx="4137">
                  <c:v>13.75</c:v>
                </c:pt>
                <c:pt idx="4138">
                  <c:v>13.846111111111112</c:v>
                </c:pt>
                <c:pt idx="4139">
                  <c:v>14.037777777777778</c:v>
                </c:pt>
                <c:pt idx="4140">
                  <c:v>14.13388888888889</c:v>
                </c:pt>
                <c:pt idx="4141">
                  <c:v>14.229999999999999</c:v>
                </c:pt>
                <c:pt idx="4142">
                  <c:v>14.324999999999998</c:v>
                </c:pt>
                <c:pt idx="4143">
                  <c:v>14.324999999999998</c:v>
                </c:pt>
                <c:pt idx="4144">
                  <c:v>14.421111111111109</c:v>
                </c:pt>
                <c:pt idx="4145">
                  <c:v>14.421111111111109</c:v>
                </c:pt>
                <c:pt idx="4146">
                  <c:v>14.517222222222221</c:v>
                </c:pt>
                <c:pt idx="4147">
                  <c:v>14.517222222222221</c:v>
                </c:pt>
                <c:pt idx="4148">
                  <c:v>14.517222222222221</c:v>
                </c:pt>
                <c:pt idx="4149">
                  <c:v>14.517222222222221</c:v>
                </c:pt>
                <c:pt idx="4150">
                  <c:v>14.517222222222221</c:v>
                </c:pt>
                <c:pt idx="4151">
                  <c:v>14.421111111111109</c:v>
                </c:pt>
                <c:pt idx="4152">
                  <c:v>14.421111111111109</c:v>
                </c:pt>
                <c:pt idx="4153">
                  <c:v>14.324999999999998</c:v>
                </c:pt>
                <c:pt idx="4154">
                  <c:v>14.229999999999999</c:v>
                </c:pt>
                <c:pt idx="4155">
                  <c:v>14.037777777777778</c:v>
                </c:pt>
                <c:pt idx="4156">
                  <c:v>13.94222222222222</c:v>
                </c:pt>
                <c:pt idx="4157">
                  <c:v>13.94222222222222</c:v>
                </c:pt>
                <c:pt idx="4158">
                  <c:v>13.75</c:v>
                </c:pt>
                <c:pt idx="4159">
                  <c:v>13.75</c:v>
                </c:pt>
                <c:pt idx="4160">
                  <c:v>13.653888888888888</c:v>
                </c:pt>
                <c:pt idx="4161">
                  <c:v>13.55777777777778</c:v>
                </c:pt>
                <c:pt idx="4162">
                  <c:v>13.55777777777778</c:v>
                </c:pt>
                <c:pt idx="4163">
                  <c:v>13.461111111111109</c:v>
                </c:pt>
                <c:pt idx="4164">
                  <c:v>13.365</c:v>
                </c:pt>
                <c:pt idx="4165">
                  <c:v>13.268888888888888</c:v>
                </c:pt>
                <c:pt idx="4166">
                  <c:v>13.172777777777776</c:v>
                </c:pt>
                <c:pt idx="4167">
                  <c:v>13.076111111111111</c:v>
                </c:pt>
                <c:pt idx="4168">
                  <c:v>12.979999999999999</c:v>
                </c:pt>
                <c:pt idx="4169">
                  <c:v>12.882777777777777</c:v>
                </c:pt>
                <c:pt idx="4170">
                  <c:v>12.787222222222223</c:v>
                </c:pt>
                <c:pt idx="4171">
                  <c:v>12.69</c:v>
                </c:pt>
                <c:pt idx="4172">
                  <c:v>12.593888888888888</c:v>
                </c:pt>
                <c:pt idx="4173">
                  <c:v>12.401111111111112</c:v>
                </c:pt>
                <c:pt idx="4174">
                  <c:v>12.303888888888888</c:v>
                </c:pt>
                <c:pt idx="4175">
                  <c:v>12.207222222222221</c:v>
                </c:pt>
                <c:pt idx="4176">
                  <c:v>12.207222222222221</c:v>
                </c:pt>
                <c:pt idx="4177">
                  <c:v>12.207222222222221</c:v>
                </c:pt>
                <c:pt idx="4178">
                  <c:v>12.207222222222221</c:v>
                </c:pt>
                <c:pt idx="4179">
                  <c:v>12.207222222222221</c:v>
                </c:pt>
                <c:pt idx="4180">
                  <c:v>12.303888888888888</c:v>
                </c:pt>
                <c:pt idx="4181">
                  <c:v>12.401111111111112</c:v>
                </c:pt>
                <c:pt idx="4182">
                  <c:v>12.49722222222222</c:v>
                </c:pt>
                <c:pt idx="4183">
                  <c:v>12.593888888888888</c:v>
                </c:pt>
                <c:pt idx="4184">
                  <c:v>12.787222222222223</c:v>
                </c:pt>
                <c:pt idx="4185">
                  <c:v>12.882777777777777</c:v>
                </c:pt>
                <c:pt idx="4186">
                  <c:v>12.979999999999999</c:v>
                </c:pt>
                <c:pt idx="4187">
                  <c:v>13.076111111111111</c:v>
                </c:pt>
                <c:pt idx="4188">
                  <c:v>13.172777777777776</c:v>
                </c:pt>
                <c:pt idx="4189">
                  <c:v>13.172777777777776</c:v>
                </c:pt>
                <c:pt idx="4190">
                  <c:v>13.172777777777776</c:v>
                </c:pt>
                <c:pt idx="4191">
                  <c:v>13.172777777777776</c:v>
                </c:pt>
                <c:pt idx="4192">
                  <c:v>13.172777777777776</c:v>
                </c:pt>
                <c:pt idx="4193">
                  <c:v>13.172777777777776</c:v>
                </c:pt>
                <c:pt idx="4194">
                  <c:v>13.172777777777776</c:v>
                </c:pt>
                <c:pt idx="4195">
                  <c:v>13.172777777777776</c:v>
                </c:pt>
                <c:pt idx="4196">
                  <c:v>13.172777777777776</c:v>
                </c:pt>
                <c:pt idx="4197">
                  <c:v>13.172777777777776</c:v>
                </c:pt>
                <c:pt idx="4198">
                  <c:v>13.268888888888888</c:v>
                </c:pt>
                <c:pt idx="4199">
                  <c:v>13.268888888888888</c:v>
                </c:pt>
                <c:pt idx="4200">
                  <c:v>13.268888888888888</c:v>
                </c:pt>
                <c:pt idx="4201">
                  <c:v>13.268888888888888</c:v>
                </c:pt>
                <c:pt idx="4202">
                  <c:v>13.172777777777776</c:v>
                </c:pt>
                <c:pt idx="4203">
                  <c:v>13.076111111111111</c:v>
                </c:pt>
                <c:pt idx="4204">
                  <c:v>13.076111111111111</c:v>
                </c:pt>
                <c:pt idx="4205">
                  <c:v>12.979999999999999</c:v>
                </c:pt>
                <c:pt idx="4206">
                  <c:v>12.882777777777777</c:v>
                </c:pt>
                <c:pt idx="4207">
                  <c:v>12.882777777777777</c:v>
                </c:pt>
                <c:pt idx="4208">
                  <c:v>12.787222222222223</c:v>
                </c:pt>
                <c:pt idx="4209">
                  <c:v>12.69</c:v>
                </c:pt>
                <c:pt idx="4210">
                  <c:v>12.593888888888888</c:v>
                </c:pt>
                <c:pt idx="4211">
                  <c:v>12.593888888888888</c:v>
                </c:pt>
                <c:pt idx="4212">
                  <c:v>12.49722222222222</c:v>
                </c:pt>
                <c:pt idx="4213">
                  <c:v>12.49722222222222</c:v>
                </c:pt>
                <c:pt idx="4214">
                  <c:v>12.401111111111112</c:v>
                </c:pt>
                <c:pt idx="4215">
                  <c:v>12.303888888888888</c:v>
                </c:pt>
                <c:pt idx="4216">
                  <c:v>12.207222222222221</c:v>
                </c:pt>
                <c:pt idx="4217">
                  <c:v>12.207222222222221</c:v>
                </c:pt>
                <c:pt idx="4218">
                  <c:v>12.207222222222221</c:v>
                </c:pt>
                <c:pt idx="4219">
                  <c:v>12.110000000000001</c:v>
                </c:pt>
                <c:pt idx="4220">
                  <c:v>12.110000000000001</c:v>
                </c:pt>
                <c:pt idx="4221">
                  <c:v>11.91611111111111</c:v>
                </c:pt>
                <c:pt idx="4222">
                  <c:v>11.818888888888889</c:v>
                </c:pt>
                <c:pt idx="4223">
                  <c:v>11.818888888888889</c:v>
                </c:pt>
                <c:pt idx="4224">
                  <c:v>11.722222222222223</c:v>
                </c:pt>
                <c:pt idx="4225">
                  <c:v>11.624999999999998</c:v>
                </c:pt>
                <c:pt idx="4226">
                  <c:v>11.624999999999998</c:v>
                </c:pt>
                <c:pt idx="4227">
                  <c:v>11.624999999999998</c:v>
                </c:pt>
                <c:pt idx="4228">
                  <c:v>11.624999999999998</c:v>
                </c:pt>
                <c:pt idx="4229">
                  <c:v>11.624999999999998</c:v>
                </c:pt>
                <c:pt idx="4230">
                  <c:v>11.624999999999998</c:v>
                </c:pt>
                <c:pt idx="4231">
                  <c:v>11.722222222222223</c:v>
                </c:pt>
                <c:pt idx="4232">
                  <c:v>11.722222222222223</c:v>
                </c:pt>
                <c:pt idx="4233">
                  <c:v>11.722222222222223</c:v>
                </c:pt>
                <c:pt idx="4234">
                  <c:v>11.818888888888889</c:v>
                </c:pt>
                <c:pt idx="4235">
                  <c:v>11.818888888888889</c:v>
                </c:pt>
                <c:pt idx="4236">
                  <c:v>11.91611111111111</c:v>
                </c:pt>
                <c:pt idx="4237">
                  <c:v>11.91611111111111</c:v>
                </c:pt>
                <c:pt idx="4238">
                  <c:v>11.91611111111111</c:v>
                </c:pt>
                <c:pt idx="4239">
                  <c:v>11.91611111111111</c:v>
                </c:pt>
                <c:pt idx="4240">
                  <c:v>11.91611111111111</c:v>
                </c:pt>
                <c:pt idx="4241">
                  <c:v>12.012777777777776</c:v>
                </c:pt>
                <c:pt idx="4242">
                  <c:v>12.012777777777776</c:v>
                </c:pt>
                <c:pt idx="4243">
                  <c:v>12.110000000000001</c:v>
                </c:pt>
                <c:pt idx="4244">
                  <c:v>12.110000000000001</c:v>
                </c:pt>
                <c:pt idx="4245">
                  <c:v>12.207222222222221</c:v>
                </c:pt>
                <c:pt idx="4246">
                  <c:v>12.207222222222221</c:v>
                </c:pt>
                <c:pt idx="4247">
                  <c:v>12.207222222222221</c:v>
                </c:pt>
                <c:pt idx="4248">
                  <c:v>12.303888888888888</c:v>
                </c:pt>
                <c:pt idx="4249">
                  <c:v>12.401111111111112</c:v>
                </c:pt>
                <c:pt idx="4250">
                  <c:v>12.401111111111112</c:v>
                </c:pt>
                <c:pt idx="4251">
                  <c:v>12.401111111111112</c:v>
                </c:pt>
                <c:pt idx="4252">
                  <c:v>12.401111111111112</c:v>
                </c:pt>
                <c:pt idx="4253">
                  <c:v>12.303888888888888</c:v>
                </c:pt>
                <c:pt idx="4254">
                  <c:v>12.303888888888888</c:v>
                </c:pt>
                <c:pt idx="4255">
                  <c:v>12.207222222222221</c:v>
                </c:pt>
                <c:pt idx="4256">
                  <c:v>12.110000000000001</c:v>
                </c:pt>
                <c:pt idx="4257">
                  <c:v>12.110000000000001</c:v>
                </c:pt>
                <c:pt idx="4258">
                  <c:v>12.012777777777776</c:v>
                </c:pt>
                <c:pt idx="4259">
                  <c:v>12.012777777777776</c:v>
                </c:pt>
                <c:pt idx="4260">
                  <c:v>11.91611111111111</c:v>
                </c:pt>
                <c:pt idx="4261">
                  <c:v>11.818888888888889</c:v>
                </c:pt>
                <c:pt idx="4262">
                  <c:v>11.818888888888889</c:v>
                </c:pt>
                <c:pt idx="4263">
                  <c:v>11.722222222222223</c:v>
                </c:pt>
                <c:pt idx="4264">
                  <c:v>11.722222222222223</c:v>
                </c:pt>
                <c:pt idx="4265">
                  <c:v>11.624999999999998</c:v>
                </c:pt>
                <c:pt idx="4266">
                  <c:v>11.722222222222223</c:v>
                </c:pt>
                <c:pt idx="4267">
                  <c:v>11.91611111111111</c:v>
                </c:pt>
                <c:pt idx="4268">
                  <c:v>11.91611111111111</c:v>
                </c:pt>
                <c:pt idx="4269">
                  <c:v>11.818888888888889</c:v>
                </c:pt>
                <c:pt idx="4270">
                  <c:v>11.722222222222223</c:v>
                </c:pt>
                <c:pt idx="4271">
                  <c:v>11.722222222222223</c:v>
                </c:pt>
                <c:pt idx="4272">
                  <c:v>11.722222222222223</c:v>
                </c:pt>
                <c:pt idx="4273">
                  <c:v>11.722222222222223</c:v>
                </c:pt>
                <c:pt idx="4274">
                  <c:v>11.722222222222223</c:v>
                </c:pt>
                <c:pt idx="4275">
                  <c:v>11.722222222222223</c:v>
                </c:pt>
                <c:pt idx="4276">
                  <c:v>11.722222222222223</c:v>
                </c:pt>
                <c:pt idx="4277">
                  <c:v>11.722222222222223</c:v>
                </c:pt>
                <c:pt idx="4278">
                  <c:v>11.818888888888889</c:v>
                </c:pt>
                <c:pt idx="4279">
                  <c:v>11.818888888888889</c:v>
                </c:pt>
                <c:pt idx="4280">
                  <c:v>11.91611111111111</c:v>
                </c:pt>
                <c:pt idx="4281">
                  <c:v>12.110000000000001</c:v>
                </c:pt>
                <c:pt idx="4282">
                  <c:v>12.207222222222221</c:v>
                </c:pt>
                <c:pt idx="4283">
                  <c:v>12.303888888888888</c:v>
                </c:pt>
                <c:pt idx="4284">
                  <c:v>12.401111111111112</c:v>
                </c:pt>
                <c:pt idx="4285">
                  <c:v>12.49722222222222</c:v>
                </c:pt>
                <c:pt idx="4286">
                  <c:v>12.49722222222222</c:v>
                </c:pt>
                <c:pt idx="4287">
                  <c:v>12.593888888888888</c:v>
                </c:pt>
                <c:pt idx="4288">
                  <c:v>12.593888888888888</c:v>
                </c:pt>
                <c:pt idx="4289">
                  <c:v>12.593888888888888</c:v>
                </c:pt>
                <c:pt idx="4290">
                  <c:v>12.69</c:v>
                </c:pt>
                <c:pt idx="4291">
                  <c:v>12.69</c:v>
                </c:pt>
                <c:pt idx="4292">
                  <c:v>12.787222222222223</c:v>
                </c:pt>
                <c:pt idx="4293">
                  <c:v>12.787222222222223</c:v>
                </c:pt>
                <c:pt idx="4294">
                  <c:v>12.787222222222223</c:v>
                </c:pt>
                <c:pt idx="4295">
                  <c:v>12.882777777777777</c:v>
                </c:pt>
                <c:pt idx="4296">
                  <c:v>12.882777777777777</c:v>
                </c:pt>
                <c:pt idx="4297">
                  <c:v>12.979999999999999</c:v>
                </c:pt>
                <c:pt idx="4298">
                  <c:v>12.979999999999999</c:v>
                </c:pt>
                <c:pt idx="4299">
                  <c:v>13.076111111111111</c:v>
                </c:pt>
                <c:pt idx="4300">
                  <c:v>13.268888888888888</c:v>
                </c:pt>
                <c:pt idx="4301">
                  <c:v>13.268888888888888</c:v>
                </c:pt>
                <c:pt idx="4302">
                  <c:v>13.365</c:v>
                </c:pt>
                <c:pt idx="4303">
                  <c:v>13.365</c:v>
                </c:pt>
                <c:pt idx="4304">
                  <c:v>13.365</c:v>
                </c:pt>
                <c:pt idx="4305">
                  <c:v>13.365</c:v>
                </c:pt>
                <c:pt idx="4306">
                  <c:v>13.365</c:v>
                </c:pt>
                <c:pt idx="4307">
                  <c:v>13.268888888888888</c:v>
                </c:pt>
                <c:pt idx="4308">
                  <c:v>13.268888888888888</c:v>
                </c:pt>
                <c:pt idx="4309">
                  <c:v>13.268888888888888</c:v>
                </c:pt>
                <c:pt idx="4310">
                  <c:v>13.172777777777776</c:v>
                </c:pt>
                <c:pt idx="4311">
                  <c:v>13.172777777777776</c:v>
                </c:pt>
                <c:pt idx="4312">
                  <c:v>13.172777777777776</c:v>
                </c:pt>
                <c:pt idx="4313">
                  <c:v>13.076111111111111</c:v>
                </c:pt>
                <c:pt idx="4314">
                  <c:v>13.076111111111111</c:v>
                </c:pt>
                <c:pt idx="4315">
                  <c:v>13.076111111111111</c:v>
                </c:pt>
                <c:pt idx="4316">
                  <c:v>13.076111111111111</c:v>
                </c:pt>
                <c:pt idx="4317">
                  <c:v>12.979999999999999</c:v>
                </c:pt>
                <c:pt idx="4318">
                  <c:v>12.979999999999999</c:v>
                </c:pt>
                <c:pt idx="4319">
                  <c:v>12.979999999999999</c:v>
                </c:pt>
                <c:pt idx="4320">
                  <c:v>12.979999999999999</c:v>
                </c:pt>
                <c:pt idx="4321">
                  <c:v>13.076111111111111</c:v>
                </c:pt>
                <c:pt idx="4322">
                  <c:v>13.076111111111111</c:v>
                </c:pt>
                <c:pt idx="4323">
                  <c:v>13.172777777777776</c:v>
                </c:pt>
                <c:pt idx="4324">
                  <c:v>13.268888888888888</c:v>
                </c:pt>
                <c:pt idx="4325">
                  <c:v>13.461111111111109</c:v>
                </c:pt>
                <c:pt idx="4326">
                  <c:v>13.55777777777778</c:v>
                </c:pt>
                <c:pt idx="4327">
                  <c:v>13.75</c:v>
                </c:pt>
                <c:pt idx="4328">
                  <c:v>13.846111111111112</c:v>
                </c:pt>
                <c:pt idx="4329">
                  <c:v>13.94222222222222</c:v>
                </c:pt>
                <c:pt idx="4330">
                  <c:v>14.037777777777778</c:v>
                </c:pt>
                <c:pt idx="4331">
                  <c:v>14.13388888888889</c:v>
                </c:pt>
                <c:pt idx="4332">
                  <c:v>14.229999999999999</c:v>
                </c:pt>
                <c:pt idx="4333">
                  <c:v>14.229999999999999</c:v>
                </c:pt>
                <c:pt idx="4334">
                  <c:v>14.324999999999998</c:v>
                </c:pt>
                <c:pt idx="4335">
                  <c:v>14.324999999999998</c:v>
                </c:pt>
                <c:pt idx="4336">
                  <c:v>14.421111111111109</c:v>
                </c:pt>
                <c:pt idx="4337">
                  <c:v>14.421111111111109</c:v>
                </c:pt>
                <c:pt idx="4338">
                  <c:v>14.421111111111109</c:v>
                </c:pt>
                <c:pt idx="4339">
                  <c:v>14.421111111111109</c:v>
                </c:pt>
                <c:pt idx="4340">
                  <c:v>14.421111111111109</c:v>
                </c:pt>
                <c:pt idx="4341">
                  <c:v>14.421111111111109</c:v>
                </c:pt>
                <c:pt idx="4342">
                  <c:v>14.324999999999998</c:v>
                </c:pt>
                <c:pt idx="4343">
                  <c:v>14.229999999999999</c:v>
                </c:pt>
                <c:pt idx="4344">
                  <c:v>14.13388888888889</c:v>
                </c:pt>
                <c:pt idx="4345">
                  <c:v>14.13388888888889</c:v>
                </c:pt>
                <c:pt idx="4346">
                  <c:v>13.94222222222222</c:v>
                </c:pt>
                <c:pt idx="4347">
                  <c:v>13.846111111111112</c:v>
                </c:pt>
                <c:pt idx="4348">
                  <c:v>13.653888888888888</c:v>
                </c:pt>
                <c:pt idx="4349">
                  <c:v>13.461111111111109</c:v>
                </c:pt>
                <c:pt idx="4350">
                  <c:v>13.365</c:v>
                </c:pt>
                <c:pt idx="4351">
                  <c:v>13.172777777777776</c:v>
                </c:pt>
                <c:pt idx="4352">
                  <c:v>13.076111111111111</c:v>
                </c:pt>
                <c:pt idx="4353">
                  <c:v>12.979999999999999</c:v>
                </c:pt>
                <c:pt idx="4354">
                  <c:v>12.882777777777777</c:v>
                </c:pt>
                <c:pt idx="4355">
                  <c:v>12.69</c:v>
                </c:pt>
                <c:pt idx="4356">
                  <c:v>12.593888888888888</c:v>
                </c:pt>
                <c:pt idx="4357">
                  <c:v>12.401111111111112</c:v>
                </c:pt>
                <c:pt idx="4358">
                  <c:v>12.303888888888888</c:v>
                </c:pt>
                <c:pt idx="4359">
                  <c:v>12.207222222222221</c:v>
                </c:pt>
                <c:pt idx="4360">
                  <c:v>12.110000000000001</c:v>
                </c:pt>
                <c:pt idx="4361">
                  <c:v>12.110000000000001</c:v>
                </c:pt>
                <c:pt idx="4362">
                  <c:v>12.110000000000001</c:v>
                </c:pt>
                <c:pt idx="4363">
                  <c:v>12.207222222222221</c:v>
                </c:pt>
                <c:pt idx="4364">
                  <c:v>12.110000000000001</c:v>
                </c:pt>
                <c:pt idx="4365">
                  <c:v>11.91611111111111</c:v>
                </c:pt>
                <c:pt idx="4366">
                  <c:v>11.818888888888889</c:v>
                </c:pt>
                <c:pt idx="4367">
                  <c:v>11.722222222222223</c:v>
                </c:pt>
                <c:pt idx="4368">
                  <c:v>11.722222222222223</c:v>
                </c:pt>
                <c:pt idx="4369">
                  <c:v>11.624999999999998</c:v>
                </c:pt>
                <c:pt idx="4370">
                  <c:v>11.624999999999998</c:v>
                </c:pt>
                <c:pt idx="4371">
                  <c:v>11.527777777777777</c:v>
                </c:pt>
                <c:pt idx="4372">
                  <c:v>11.527777777777777</c:v>
                </c:pt>
                <c:pt idx="4373">
                  <c:v>11.527777777777777</c:v>
                </c:pt>
                <c:pt idx="4374">
                  <c:v>11.431111111111111</c:v>
                </c:pt>
                <c:pt idx="4375">
                  <c:v>11.431111111111111</c:v>
                </c:pt>
                <c:pt idx="4376">
                  <c:v>11.527777777777777</c:v>
                </c:pt>
                <c:pt idx="4377">
                  <c:v>11.624999999999998</c:v>
                </c:pt>
                <c:pt idx="4378">
                  <c:v>11.818888888888889</c:v>
                </c:pt>
                <c:pt idx="4379">
                  <c:v>11.91611111111111</c:v>
                </c:pt>
                <c:pt idx="4380">
                  <c:v>12.012777777777776</c:v>
                </c:pt>
                <c:pt idx="4381">
                  <c:v>12.110000000000001</c:v>
                </c:pt>
                <c:pt idx="4382">
                  <c:v>12.207222222222221</c:v>
                </c:pt>
                <c:pt idx="4383">
                  <c:v>12.207222222222221</c:v>
                </c:pt>
                <c:pt idx="4384">
                  <c:v>12.303888888888888</c:v>
                </c:pt>
                <c:pt idx="4385">
                  <c:v>12.303888888888888</c:v>
                </c:pt>
                <c:pt idx="4386">
                  <c:v>12.303888888888888</c:v>
                </c:pt>
                <c:pt idx="4387">
                  <c:v>12.303888888888888</c:v>
                </c:pt>
                <c:pt idx="4388">
                  <c:v>12.303888888888888</c:v>
                </c:pt>
                <c:pt idx="4389">
                  <c:v>12.303888888888888</c:v>
                </c:pt>
                <c:pt idx="4390">
                  <c:v>12.303888888888888</c:v>
                </c:pt>
                <c:pt idx="4391">
                  <c:v>12.303888888888888</c:v>
                </c:pt>
                <c:pt idx="4392">
                  <c:v>12.207222222222221</c:v>
                </c:pt>
                <c:pt idx="4393">
                  <c:v>12.207222222222221</c:v>
                </c:pt>
                <c:pt idx="4394">
                  <c:v>12.110000000000001</c:v>
                </c:pt>
                <c:pt idx="4395">
                  <c:v>12.012777777777776</c:v>
                </c:pt>
                <c:pt idx="4396">
                  <c:v>11.818888888888889</c:v>
                </c:pt>
                <c:pt idx="4397">
                  <c:v>11.722222222222223</c:v>
                </c:pt>
                <c:pt idx="4398">
                  <c:v>11.624999999999998</c:v>
                </c:pt>
                <c:pt idx="4399">
                  <c:v>11.527777777777777</c:v>
                </c:pt>
                <c:pt idx="4400">
                  <c:v>11.527777777777777</c:v>
                </c:pt>
                <c:pt idx="4401">
                  <c:v>11.431111111111111</c:v>
                </c:pt>
                <c:pt idx="4402">
                  <c:v>11.431111111111111</c:v>
                </c:pt>
                <c:pt idx="4403">
                  <c:v>11.431111111111111</c:v>
                </c:pt>
                <c:pt idx="4404">
                  <c:v>11.333888888888891</c:v>
                </c:pt>
                <c:pt idx="4405">
                  <c:v>11.236111111111112</c:v>
                </c:pt>
                <c:pt idx="4406">
                  <c:v>11.138888888888888</c:v>
                </c:pt>
                <c:pt idx="4407">
                  <c:v>11.041111111111112</c:v>
                </c:pt>
                <c:pt idx="4408">
                  <c:v>11.041111111111112</c:v>
                </c:pt>
                <c:pt idx="4409">
                  <c:v>10.943888888888887</c:v>
                </c:pt>
                <c:pt idx="4410">
                  <c:v>10.943888888888887</c:v>
                </c:pt>
                <c:pt idx="4411">
                  <c:v>10.846111111111112</c:v>
                </c:pt>
                <c:pt idx="4412">
                  <c:v>10.747777777777776</c:v>
                </c:pt>
                <c:pt idx="4413">
                  <c:v>10.552777777777775</c:v>
                </c:pt>
                <c:pt idx="4414">
                  <c:v>10.455000000000002</c:v>
                </c:pt>
                <c:pt idx="4415">
                  <c:v>10.357222222222223</c:v>
                </c:pt>
                <c:pt idx="4416">
                  <c:v>10.258888888888889</c:v>
                </c:pt>
                <c:pt idx="4417">
                  <c:v>10.16111111111111</c:v>
                </c:pt>
                <c:pt idx="4418">
                  <c:v>10.16111111111111</c:v>
                </c:pt>
                <c:pt idx="4419">
                  <c:v>10.16111111111111</c:v>
                </c:pt>
                <c:pt idx="4420">
                  <c:v>10.062777777777777</c:v>
                </c:pt>
                <c:pt idx="4421">
                  <c:v>10.062777777777777</c:v>
                </c:pt>
                <c:pt idx="4422">
                  <c:v>10.16111111111111</c:v>
                </c:pt>
                <c:pt idx="4423">
                  <c:v>10.16111111111111</c:v>
                </c:pt>
                <c:pt idx="4424">
                  <c:v>10.16111111111111</c:v>
                </c:pt>
                <c:pt idx="4425">
                  <c:v>10.357222222222223</c:v>
                </c:pt>
                <c:pt idx="4426">
                  <c:v>10.455000000000002</c:v>
                </c:pt>
                <c:pt idx="4427">
                  <c:v>10.552777777777775</c:v>
                </c:pt>
                <c:pt idx="4428">
                  <c:v>10.65111111111111</c:v>
                </c:pt>
                <c:pt idx="4429">
                  <c:v>10.747777777777776</c:v>
                </c:pt>
                <c:pt idx="4430">
                  <c:v>10.747777777777776</c:v>
                </c:pt>
                <c:pt idx="4431">
                  <c:v>10.846111111111112</c:v>
                </c:pt>
                <c:pt idx="4432">
                  <c:v>10.943888888888887</c:v>
                </c:pt>
                <c:pt idx="4433">
                  <c:v>10.943888888888887</c:v>
                </c:pt>
                <c:pt idx="4434">
                  <c:v>10.943888888888887</c:v>
                </c:pt>
                <c:pt idx="4435">
                  <c:v>10.943888888888887</c:v>
                </c:pt>
                <c:pt idx="4436">
                  <c:v>11.041111111111112</c:v>
                </c:pt>
                <c:pt idx="4437">
                  <c:v>11.041111111111112</c:v>
                </c:pt>
                <c:pt idx="4438">
                  <c:v>11.138888888888888</c:v>
                </c:pt>
                <c:pt idx="4439">
                  <c:v>11.138888888888888</c:v>
                </c:pt>
                <c:pt idx="4440">
                  <c:v>11.138888888888888</c:v>
                </c:pt>
                <c:pt idx="4441">
                  <c:v>11.138888888888888</c:v>
                </c:pt>
                <c:pt idx="4442">
                  <c:v>11.138888888888888</c:v>
                </c:pt>
                <c:pt idx="4443">
                  <c:v>11.041111111111112</c:v>
                </c:pt>
                <c:pt idx="4444">
                  <c:v>11.041111111111112</c:v>
                </c:pt>
                <c:pt idx="4445">
                  <c:v>10.943888888888887</c:v>
                </c:pt>
                <c:pt idx="4446">
                  <c:v>10.943888888888887</c:v>
                </c:pt>
                <c:pt idx="4447">
                  <c:v>10.846111111111112</c:v>
                </c:pt>
                <c:pt idx="4448">
                  <c:v>10.846111111111112</c:v>
                </c:pt>
                <c:pt idx="4449">
                  <c:v>10.747777777777776</c:v>
                </c:pt>
                <c:pt idx="4450">
                  <c:v>10.747777777777776</c:v>
                </c:pt>
                <c:pt idx="4451">
                  <c:v>10.65111111111111</c:v>
                </c:pt>
                <c:pt idx="4452">
                  <c:v>10.65111111111111</c:v>
                </c:pt>
                <c:pt idx="4453">
                  <c:v>10.552777777777775</c:v>
                </c:pt>
                <c:pt idx="4454">
                  <c:v>10.455000000000002</c:v>
                </c:pt>
                <c:pt idx="4455">
                  <c:v>10.357222222222223</c:v>
                </c:pt>
                <c:pt idx="4456">
                  <c:v>10.357222222222223</c:v>
                </c:pt>
                <c:pt idx="4457">
                  <c:v>10.357222222222223</c:v>
                </c:pt>
                <c:pt idx="4458">
                  <c:v>10.455000000000002</c:v>
                </c:pt>
                <c:pt idx="4459">
                  <c:v>10.455000000000002</c:v>
                </c:pt>
                <c:pt idx="4460">
                  <c:v>10.357222222222223</c:v>
                </c:pt>
                <c:pt idx="4461">
                  <c:v>10.258888888888889</c:v>
                </c:pt>
                <c:pt idx="4462">
                  <c:v>10.16111111111111</c:v>
                </c:pt>
                <c:pt idx="4463">
                  <c:v>10.062777777777777</c:v>
                </c:pt>
                <c:pt idx="4464">
                  <c:v>9.9649999999999981</c:v>
                </c:pt>
                <c:pt idx="4465">
                  <c:v>9.9649999999999981</c:v>
                </c:pt>
                <c:pt idx="4466">
                  <c:v>9.8661111111111115</c:v>
                </c:pt>
                <c:pt idx="4467">
                  <c:v>9.8661111111111115</c:v>
                </c:pt>
                <c:pt idx="4468">
                  <c:v>9.8661111111111115</c:v>
                </c:pt>
                <c:pt idx="4469">
                  <c:v>9.8661111111111115</c:v>
                </c:pt>
                <c:pt idx="4470">
                  <c:v>9.8661111111111115</c:v>
                </c:pt>
                <c:pt idx="4471">
                  <c:v>9.8661111111111115</c:v>
                </c:pt>
                <c:pt idx="4472">
                  <c:v>9.8661111111111115</c:v>
                </c:pt>
                <c:pt idx="4473">
                  <c:v>9.9649999999999981</c:v>
                </c:pt>
                <c:pt idx="4474">
                  <c:v>10.062777777777777</c:v>
                </c:pt>
                <c:pt idx="4475">
                  <c:v>10.258888888888889</c:v>
                </c:pt>
                <c:pt idx="4476">
                  <c:v>10.357222222222223</c:v>
                </c:pt>
                <c:pt idx="4477">
                  <c:v>10.455000000000002</c:v>
                </c:pt>
                <c:pt idx="4478">
                  <c:v>10.552777777777775</c:v>
                </c:pt>
                <c:pt idx="4479">
                  <c:v>10.65111111111111</c:v>
                </c:pt>
                <c:pt idx="4480">
                  <c:v>10.747777777777776</c:v>
                </c:pt>
                <c:pt idx="4481">
                  <c:v>10.747777777777776</c:v>
                </c:pt>
                <c:pt idx="4482">
                  <c:v>10.846111111111112</c:v>
                </c:pt>
                <c:pt idx="4483">
                  <c:v>10.846111111111112</c:v>
                </c:pt>
                <c:pt idx="4484">
                  <c:v>10.846111111111112</c:v>
                </c:pt>
                <c:pt idx="4485">
                  <c:v>10.846111111111112</c:v>
                </c:pt>
                <c:pt idx="4486">
                  <c:v>10.943888888888887</c:v>
                </c:pt>
                <c:pt idx="4487">
                  <c:v>10.943888888888887</c:v>
                </c:pt>
                <c:pt idx="4488">
                  <c:v>10.943888888888887</c:v>
                </c:pt>
                <c:pt idx="4489">
                  <c:v>10.943888888888887</c:v>
                </c:pt>
                <c:pt idx="4490">
                  <c:v>11.041111111111112</c:v>
                </c:pt>
                <c:pt idx="4491">
                  <c:v>11.041111111111112</c:v>
                </c:pt>
                <c:pt idx="4492">
                  <c:v>11.041111111111112</c:v>
                </c:pt>
                <c:pt idx="4493">
                  <c:v>11.041111111111112</c:v>
                </c:pt>
                <c:pt idx="4494">
                  <c:v>10.943888888888887</c:v>
                </c:pt>
                <c:pt idx="4495">
                  <c:v>10.943888888888887</c:v>
                </c:pt>
                <c:pt idx="4496">
                  <c:v>10.943888888888887</c:v>
                </c:pt>
                <c:pt idx="4497">
                  <c:v>10.943888888888887</c:v>
                </c:pt>
                <c:pt idx="4498">
                  <c:v>10.846111111111112</c:v>
                </c:pt>
                <c:pt idx="4499">
                  <c:v>10.846111111111112</c:v>
                </c:pt>
                <c:pt idx="4500">
                  <c:v>10.747777777777776</c:v>
                </c:pt>
                <c:pt idx="4501">
                  <c:v>10.65111111111111</c:v>
                </c:pt>
                <c:pt idx="4502">
                  <c:v>10.65111111111111</c:v>
                </c:pt>
                <c:pt idx="4503">
                  <c:v>10.552777777777775</c:v>
                </c:pt>
                <c:pt idx="4504">
                  <c:v>10.552777777777775</c:v>
                </c:pt>
                <c:pt idx="4505">
                  <c:v>10.455000000000002</c:v>
                </c:pt>
                <c:pt idx="4506">
                  <c:v>10.455000000000002</c:v>
                </c:pt>
                <c:pt idx="4507">
                  <c:v>10.552777777777775</c:v>
                </c:pt>
                <c:pt idx="4508">
                  <c:v>10.552777777777775</c:v>
                </c:pt>
                <c:pt idx="4509">
                  <c:v>10.357222222222223</c:v>
                </c:pt>
                <c:pt idx="4510">
                  <c:v>10.357222222222223</c:v>
                </c:pt>
                <c:pt idx="4511">
                  <c:v>10.258888888888889</c:v>
                </c:pt>
                <c:pt idx="4512">
                  <c:v>10.16111111111111</c:v>
                </c:pt>
                <c:pt idx="4513">
                  <c:v>10.16111111111111</c:v>
                </c:pt>
                <c:pt idx="4514">
                  <c:v>10.062777777777777</c:v>
                </c:pt>
                <c:pt idx="4515">
                  <c:v>10.062777777777777</c:v>
                </c:pt>
                <c:pt idx="4516">
                  <c:v>10.062777777777777</c:v>
                </c:pt>
                <c:pt idx="4517">
                  <c:v>10.16111111111111</c:v>
                </c:pt>
                <c:pt idx="4518">
                  <c:v>10.16111111111111</c:v>
                </c:pt>
                <c:pt idx="4519">
                  <c:v>10.16111111111111</c:v>
                </c:pt>
                <c:pt idx="4520">
                  <c:v>10.258888888888889</c:v>
                </c:pt>
                <c:pt idx="4521">
                  <c:v>10.357222222222223</c:v>
                </c:pt>
              </c:numCache>
            </c:numRef>
          </c:yVal>
          <c:smooth val="1"/>
        </c:ser>
        <c:dLbls>
          <c:showLegendKey val="0"/>
          <c:showVal val="0"/>
          <c:showCatName val="0"/>
          <c:showSerName val="0"/>
          <c:showPercent val="0"/>
          <c:showBubbleSize val="0"/>
        </c:dLbls>
        <c:axId val="87612032"/>
        <c:axId val="16744832"/>
      </c:scatterChart>
      <c:valAx>
        <c:axId val="87612032"/>
        <c:scaling>
          <c:orientation val="minMax"/>
          <c:max val="42277"/>
          <c:min val="42170"/>
        </c:scaling>
        <c:delete val="0"/>
        <c:axPos val="b"/>
        <c:numFmt formatCode="m/d;@" sourceLinked="0"/>
        <c:majorTickMark val="none"/>
        <c:minorTickMark val="none"/>
        <c:tickLblPos val="nextTo"/>
        <c:txPr>
          <a:bodyPr rot="-3060000"/>
          <a:lstStyle/>
          <a:p>
            <a:pPr>
              <a:defRPr sz="800"/>
            </a:pPr>
            <a:endParaRPr lang="en-US"/>
          </a:p>
        </c:txPr>
        <c:crossAx val="16744832"/>
        <c:crosses val="autoZero"/>
        <c:crossBetween val="midCat"/>
        <c:majorUnit val="14"/>
        <c:minorUnit val="1"/>
      </c:valAx>
      <c:valAx>
        <c:axId val="16744832"/>
        <c:scaling>
          <c:orientation val="minMax"/>
          <c:max val="30"/>
          <c:min val="10"/>
        </c:scaling>
        <c:delete val="0"/>
        <c:axPos val="l"/>
        <c:majorGridlines/>
        <c:title>
          <c:tx>
            <c:rich>
              <a:bodyPr/>
              <a:lstStyle/>
              <a:p>
                <a:pPr>
                  <a:defRPr sz="1000"/>
                </a:pPr>
                <a:r>
                  <a:rPr lang="en-US" sz="1000"/>
                  <a:t>Temperature (C)</a:t>
                </a:r>
              </a:p>
            </c:rich>
          </c:tx>
          <c:layout/>
          <c:overlay val="0"/>
        </c:title>
        <c:numFmt formatCode="General" sourceLinked="0"/>
        <c:majorTickMark val="none"/>
        <c:minorTickMark val="none"/>
        <c:tickLblPos val="nextTo"/>
        <c:crossAx val="87612032"/>
        <c:crosses val="autoZero"/>
        <c:crossBetween val="midCat"/>
        <c:majorUnit val="5"/>
        <c:minorUnit val="1"/>
      </c:valAx>
      <c:spPr>
        <a:noFill/>
        <a:ln w="25400">
          <a:noFill/>
        </a:ln>
      </c:spPr>
    </c:plotArea>
    <c:legend>
      <c:legendPos val="r"/>
      <c:layout>
        <c:manualLayout>
          <c:xMode val="edge"/>
          <c:yMode val="edge"/>
          <c:x val="0.64808810687830054"/>
          <c:y val="0.15048596198202496"/>
          <c:w val="0.34397163120567376"/>
          <c:h val="0.27018929452000318"/>
        </c:manualLayout>
      </c:layout>
      <c:overlay val="0"/>
      <c:spPr>
        <a:solidFill>
          <a:schemeClr val="bg1"/>
        </a:solidFill>
        <a:ln>
          <a:solidFill>
            <a:schemeClr val="tx1"/>
          </a:solidFill>
        </a:ln>
      </c:spPr>
      <c:txPr>
        <a:bodyPr/>
        <a:lstStyle/>
        <a:p>
          <a:pPr>
            <a:defRPr sz="8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Nitrate in </a:t>
            </a:r>
            <a:r>
              <a:rPr lang="en-US" sz="1200" dirty="0" smtClean="0"/>
              <a:t>Hangman Creek</a:t>
            </a:r>
            <a:endParaRPr lang="en-US" sz="1200" dirty="0"/>
          </a:p>
        </c:rich>
      </c:tx>
      <c:layout>
        <c:manualLayout>
          <c:xMode val="edge"/>
          <c:yMode val="edge"/>
          <c:x val="0.26054585890840593"/>
          <c:y val="3.1737013627504369E-2"/>
        </c:manualLayout>
      </c:layout>
      <c:overlay val="0"/>
    </c:title>
    <c:autoTitleDeleted val="0"/>
    <c:plotArea>
      <c:layout>
        <c:manualLayout>
          <c:layoutTarget val="inner"/>
          <c:xMode val="edge"/>
          <c:yMode val="edge"/>
          <c:x val="0.14661349847910526"/>
          <c:y val="0.1619258881736062"/>
          <c:w val="0.80187002314425537"/>
          <c:h val="0.65195068866265349"/>
        </c:manualLayout>
      </c:layout>
      <c:scatterChart>
        <c:scatterStyle val="lineMarker"/>
        <c:varyColors val="0"/>
        <c:ser>
          <c:idx val="0"/>
          <c:order val="0"/>
          <c:tx>
            <c:v>Hangman Mouth</c:v>
          </c:tx>
          <c:xVal>
            <c:numRef>
              <c:f>data!$B$5:$B$18</c:f>
              <c:numCache>
                <c:formatCode>m/d/yyyy</c:formatCode>
                <c:ptCount val="14"/>
                <c:pt idx="0">
                  <c:v>42010</c:v>
                </c:pt>
                <c:pt idx="1">
                  <c:v>42038</c:v>
                </c:pt>
                <c:pt idx="2">
                  <c:v>42045</c:v>
                </c:pt>
                <c:pt idx="3">
                  <c:v>42066</c:v>
                </c:pt>
                <c:pt idx="4">
                  <c:v>42080</c:v>
                </c:pt>
                <c:pt idx="5">
                  <c:v>42081</c:v>
                </c:pt>
                <c:pt idx="6">
                  <c:v>42087</c:v>
                </c:pt>
                <c:pt idx="7">
                  <c:v>42101</c:v>
                </c:pt>
                <c:pt idx="8">
                  <c:v>42129</c:v>
                </c:pt>
                <c:pt idx="9">
                  <c:v>42158</c:v>
                </c:pt>
                <c:pt idx="10">
                  <c:v>42192</c:v>
                </c:pt>
                <c:pt idx="11">
                  <c:v>42220</c:v>
                </c:pt>
                <c:pt idx="12">
                  <c:v>42248</c:v>
                </c:pt>
                <c:pt idx="13">
                  <c:v>42277</c:v>
                </c:pt>
              </c:numCache>
            </c:numRef>
          </c:xVal>
          <c:yVal>
            <c:numRef>
              <c:f>data!$M$5:$M$18</c:f>
              <c:numCache>
                <c:formatCode>General</c:formatCode>
                <c:ptCount val="14"/>
                <c:pt idx="1">
                  <c:v>3.25</c:v>
                </c:pt>
                <c:pt idx="3">
                  <c:v>3.43</c:v>
                </c:pt>
                <c:pt idx="4">
                  <c:v>2.39</c:v>
                </c:pt>
                <c:pt idx="5">
                  <c:v>3.79</c:v>
                </c:pt>
                <c:pt idx="6">
                  <c:v>2.875</c:v>
                </c:pt>
                <c:pt idx="7">
                  <c:v>2.415</c:v>
                </c:pt>
                <c:pt idx="8">
                  <c:v>1.0409999999999999</c:v>
                </c:pt>
                <c:pt idx="9">
                  <c:v>0.95699999999999996</c:v>
                </c:pt>
                <c:pt idx="10">
                  <c:v>0.80600000000000005</c:v>
                </c:pt>
                <c:pt idx="11">
                  <c:v>0.92100000000000004</c:v>
                </c:pt>
              </c:numCache>
            </c:numRef>
          </c:yVal>
          <c:smooth val="0"/>
        </c:ser>
        <c:ser>
          <c:idx val="1"/>
          <c:order val="1"/>
          <c:tx>
            <c:v>Hangman at Waverly</c:v>
          </c:tx>
          <c:xVal>
            <c:numRef>
              <c:f>data!$B$35:$B$44</c:f>
              <c:numCache>
                <c:formatCode>m/d/yyyy</c:formatCode>
                <c:ptCount val="10"/>
                <c:pt idx="0">
                  <c:v>42010</c:v>
                </c:pt>
                <c:pt idx="1">
                  <c:v>42038</c:v>
                </c:pt>
                <c:pt idx="2">
                  <c:v>42066</c:v>
                </c:pt>
                <c:pt idx="3">
                  <c:v>42101</c:v>
                </c:pt>
                <c:pt idx="4">
                  <c:v>42129</c:v>
                </c:pt>
                <c:pt idx="5">
                  <c:v>42158</c:v>
                </c:pt>
                <c:pt idx="6">
                  <c:v>42192</c:v>
                </c:pt>
                <c:pt idx="7">
                  <c:v>42220</c:v>
                </c:pt>
                <c:pt idx="8">
                  <c:v>42248</c:v>
                </c:pt>
                <c:pt idx="9">
                  <c:v>42277</c:v>
                </c:pt>
              </c:numCache>
            </c:numRef>
          </c:xVal>
          <c:yVal>
            <c:numRef>
              <c:f>data!$M$35:$M$44</c:f>
              <c:numCache>
                <c:formatCode>General</c:formatCode>
                <c:ptCount val="10"/>
                <c:pt idx="1">
                  <c:v>4.16</c:v>
                </c:pt>
                <c:pt idx="2">
                  <c:v>4.1399999999999997</c:v>
                </c:pt>
                <c:pt idx="3">
                  <c:v>2.9</c:v>
                </c:pt>
                <c:pt idx="4">
                  <c:v>1.488</c:v>
                </c:pt>
                <c:pt idx="5">
                  <c:v>0.82</c:v>
                </c:pt>
                <c:pt idx="6">
                  <c:v>1.4750000000000001</c:v>
                </c:pt>
                <c:pt idx="7">
                  <c:v>1.01</c:v>
                </c:pt>
              </c:numCache>
            </c:numRef>
          </c:yVal>
          <c:smooth val="0"/>
        </c:ser>
        <c:dLbls>
          <c:showLegendKey val="0"/>
          <c:showVal val="0"/>
          <c:showCatName val="0"/>
          <c:showSerName val="0"/>
          <c:showPercent val="0"/>
          <c:showBubbleSize val="0"/>
        </c:dLbls>
        <c:axId val="16768000"/>
        <c:axId val="90505984"/>
      </c:scatterChart>
      <c:valAx>
        <c:axId val="16768000"/>
        <c:scaling>
          <c:orientation val="minMax"/>
          <c:max val="42250"/>
          <c:min val="42040"/>
        </c:scaling>
        <c:delete val="0"/>
        <c:axPos val="b"/>
        <c:numFmt formatCode="m/d;@" sourceLinked="0"/>
        <c:majorTickMark val="none"/>
        <c:minorTickMark val="none"/>
        <c:tickLblPos val="nextTo"/>
        <c:txPr>
          <a:bodyPr rot="-2700000"/>
          <a:lstStyle/>
          <a:p>
            <a:pPr>
              <a:defRPr sz="800"/>
            </a:pPr>
            <a:endParaRPr lang="en-US"/>
          </a:p>
        </c:txPr>
        <c:crossAx val="90505984"/>
        <c:crosses val="autoZero"/>
        <c:crossBetween val="midCat"/>
      </c:valAx>
      <c:valAx>
        <c:axId val="90505984"/>
        <c:scaling>
          <c:orientation val="minMax"/>
        </c:scaling>
        <c:delete val="0"/>
        <c:axPos val="l"/>
        <c:majorGridlines/>
        <c:title>
          <c:tx>
            <c:rich>
              <a:bodyPr/>
              <a:lstStyle/>
              <a:p>
                <a:pPr>
                  <a:defRPr/>
                </a:pPr>
                <a:r>
                  <a:rPr lang="en-US" dirty="0" err="1"/>
                  <a:t>Nitrate+Nitrite</a:t>
                </a:r>
                <a:r>
                  <a:rPr lang="en-US" dirty="0"/>
                  <a:t> (mg/L)</a:t>
                </a:r>
              </a:p>
            </c:rich>
          </c:tx>
          <c:layout/>
          <c:overlay val="0"/>
        </c:title>
        <c:numFmt formatCode="General" sourceLinked="1"/>
        <c:majorTickMark val="none"/>
        <c:minorTickMark val="none"/>
        <c:tickLblPos val="nextTo"/>
        <c:crossAx val="16768000"/>
        <c:crosses val="autoZero"/>
        <c:crossBetween val="midCat"/>
      </c:valAx>
    </c:plotArea>
    <c:legend>
      <c:legendPos val="r"/>
      <c:layout>
        <c:manualLayout>
          <c:xMode val="edge"/>
          <c:yMode val="edge"/>
          <c:x val="0.68947186274007488"/>
          <c:y val="0.21639377269622123"/>
          <c:w val="0.25501740207977958"/>
          <c:h val="0.26779275878186459"/>
        </c:manualLayout>
      </c:layout>
      <c:overlay val="0"/>
      <c:spPr>
        <a:solidFill>
          <a:schemeClr val="bg1"/>
        </a:solidFill>
        <a:ln>
          <a:solidFill>
            <a:schemeClr val="tx1"/>
          </a:solidFill>
        </a:ln>
      </c:spPr>
      <c:txPr>
        <a:bodyPr/>
        <a:lstStyle/>
        <a:p>
          <a:pPr>
            <a:defRPr sz="8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0.14894</cdr:x>
      <cdr:y>0.51515</cdr:y>
    </cdr:from>
    <cdr:to>
      <cdr:x>0.29643</cdr:x>
      <cdr:y>0.70202</cdr:y>
    </cdr:to>
    <cdr:grpSp>
      <cdr:nvGrpSpPr>
        <cdr:cNvPr id="9" name="Group 8"/>
        <cdr:cNvGrpSpPr/>
      </cdr:nvGrpSpPr>
      <cdr:grpSpPr>
        <a:xfrm xmlns:a="http://schemas.openxmlformats.org/drawingml/2006/main">
          <a:off x="534884" y="1360166"/>
          <a:ext cx="529678" cy="493398"/>
          <a:chOff x="5917116" y="1455297"/>
          <a:chExt cx="950825" cy="916685"/>
        </a:xfrm>
      </cdr:grpSpPr>
      <cdr:sp macro="" textlink="">
        <cdr:nvSpPr>
          <cdr:cNvPr id="5" name="TextBox 4"/>
          <cdr:cNvSpPr txBox="1"/>
        </cdr:nvSpPr>
        <cdr:spPr>
          <a:xfrm xmlns:a="http://schemas.openxmlformats.org/drawingml/2006/main">
            <a:off x="5917116" y="2049902"/>
            <a:ext cx="950825" cy="32208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nchor="ctr"/>
          <a:lstStyle xmlns:a="http://schemas.openxmlformats.org/drawingml/2006/main"/>
          <a:p xmlns:a="http://schemas.openxmlformats.org/drawingml/2006/main">
            <a:pPr algn="ctr"/>
            <a:r>
              <a:rPr lang="en-US" sz="800" dirty="0"/>
              <a:t>18 C (64 F)</a:t>
            </a:r>
          </a:p>
        </cdr:txBody>
      </cdr:sp>
      <cdr:cxnSp macro="">
        <cdr:nvCxnSpPr>
          <cdr:cNvPr id="7" name="Straight Arrow Connector 6"/>
          <cdr:cNvCxnSpPr>
            <a:stCxn xmlns:a="http://schemas.openxmlformats.org/drawingml/2006/main" id="5" idx="0"/>
          </cdr:cNvCxnSpPr>
        </cdr:nvCxnSpPr>
        <cdr:spPr>
          <a:xfrm xmlns:a="http://schemas.openxmlformats.org/drawingml/2006/main" flipV="1">
            <a:off x="6392529" y="1455297"/>
            <a:ext cx="347567" cy="594605"/>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0.14894</cdr:x>
      <cdr:y>0.51515</cdr:y>
    </cdr:from>
    <cdr:to>
      <cdr:x>0.96652</cdr:x>
      <cdr:y>0.51818</cdr:y>
    </cdr:to>
    <cdr:cxnSp macro="">
      <cdr:nvCxnSpPr>
        <cdr:cNvPr id="8" name="Straight Connector 7"/>
        <cdr:cNvCxnSpPr/>
      </cdr:nvCxnSpPr>
      <cdr:spPr>
        <a:xfrm xmlns:a="http://schemas.openxmlformats.org/drawingml/2006/main">
          <a:off x="533400" y="1295400"/>
          <a:ext cx="2928081" cy="7618"/>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A15AF1B-B525-4315-83AB-EDC00B651209}" type="datetimeFigureOut">
              <a:rPr lang="en-US" smtClean="0"/>
              <a:t>4/6/2016</a:t>
            </a:fld>
            <a:endParaRPr lang="en-US"/>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9E15A59-7DC3-457B-8737-8B96FBA70BD7}" type="slidenum">
              <a:rPr lang="en-US" smtClean="0"/>
              <a:t>‹#›</a:t>
            </a:fld>
            <a:endParaRPr lang="en-US"/>
          </a:p>
        </p:txBody>
      </p:sp>
    </p:spTree>
    <p:extLst>
      <p:ext uri="{BB962C8B-B14F-4D97-AF65-F5344CB8AC3E}">
        <p14:creationId xmlns:p14="http://schemas.microsoft.com/office/powerpoint/2010/main" val="811566401"/>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15A59-7DC3-457B-8737-8B96FBA70BD7}" type="slidenum">
              <a:rPr lang="en-US" smtClean="0"/>
              <a:t>1</a:t>
            </a:fld>
            <a:endParaRPr lang="en-US"/>
          </a:p>
        </p:txBody>
      </p:sp>
    </p:spTree>
    <p:extLst>
      <p:ext uri="{BB962C8B-B14F-4D97-AF65-F5344CB8AC3E}">
        <p14:creationId xmlns:p14="http://schemas.microsoft.com/office/powerpoint/2010/main" val="285165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CBF90-BD62-45BA-99C2-DC3485E36AE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291669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CBF90-BD62-45BA-99C2-DC3485E36AE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328585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84495"/>
            <a:ext cx="1645920" cy="8192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760" y="384495"/>
            <a:ext cx="4815840" cy="819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CBF90-BD62-45BA-99C2-DC3485E36AE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39106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CBF90-BD62-45BA-99C2-DC3485E36AE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67736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CBF90-BD62-45BA-99C2-DC3485E36AE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17898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2240282"/>
            <a:ext cx="3230880" cy="6336348"/>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18560" y="2240282"/>
            <a:ext cx="3230880" cy="6336348"/>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CBF90-BD62-45BA-99C2-DC3485E36AE5}"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198125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CBF90-BD62-45BA-99C2-DC3485E36AE5}"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125062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CBF90-BD62-45BA-99C2-DC3485E36AE5}"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37043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CBF90-BD62-45BA-99C2-DC3485E36AE5}"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409311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CBF90-BD62-45BA-99C2-DC3485E36AE5}"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239483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CBF90-BD62-45BA-99C2-DC3485E36AE5}"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CD2F9-AFD2-4B02-9E17-6B015EE3894D}" type="slidenum">
              <a:rPr lang="en-US" smtClean="0"/>
              <a:t>‹#›</a:t>
            </a:fld>
            <a:endParaRPr lang="en-US"/>
          </a:p>
        </p:txBody>
      </p:sp>
    </p:spTree>
    <p:extLst>
      <p:ext uri="{BB962C8B-B14F-4D97-AF65-F5344CB8AC3E}">
        <p14:creationId xmlns:p14="http://schemas.microsoft.com/office/powerpoint/2010/main" val="192254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55ECBF90-BD62-45BA-99C2-DC3485E36AE5}" type="datetimeFigureOut">
              <a:rPr lang="en-US" smtClean="0"/>
              <a:t>4/6/2016</a:t>
            </a:fld>
            <a:endParaRPr lang="en-US"/>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FCD2F9-AFD2-4B02-9E17-6B015EE3894D}" type="slidenum">
              <a:rPr lang="en-US" smtClean="0"/>
              <a:t>‹#›</a:t>
            </a:fld>
            <a:endParaRPr lang="en-US"/>
          </a:p>
        </p:txBody>
      </p:sp>
    </p:spTree>
    <p:extLst>
      <p:ext uri="{BB962C8B-B14F-4D97-AF65-F5344CB8AC3E}">
        <p14:creationId xmlns:p14="http://schemas.microsoft.com/office/powerpoint/2010/main" val="3224557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ecy.wa.gov/reportenviroproblem.html" TargetMode="External"/><Relationship Id="rId5" Type="http://schemas.openxmlformats.org/officeDocument/2006/relationships/hyperlink" Target="http://app.leg.wa.gov/districtfinder/"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6.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Riverkeeper\Jerry's Junk\Admin\Logos and graphics\SpokaneRkeeper_3c_5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8" y="-75796"/>
            <a:ext cx="2465580" cy="16935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flipH="1">
            <a:off x="2272522" y="685800"/>
            <a:ext cx="2068708" cy="651604"/>
          </a:xfrm>
          <a:prstGeom prst="rect">
            <a:avLst/>
          </a:prstGeom>
          <a:noFill/>
        </p:spPr>
        <p:txBody>
          <a:bodyPr wrap="square" lIns="96661" tIns="48331" rIns="96661" bIns="48331" rtlCol="0">
            <a:spAutoFit/>
          </a:bodyPr>
          <a:lstStyle/>
          <a:p>
            <a:r>
              <a:rPr lang="en-US" sz="1800" dirty="0" smtClean="0"/>
              <a:t>Hangman Creek Overall Grade:</a:t>
            </a:r>
            <a:endParaRPr lang="en-US" sz="1800" dirty="0"/>
          </a:p>
        </p:txBody>
      </p:sp>
      <p:sp>
        <p:nvSpPr>
          <p:cNvPr id="6" name="TextBox 5"/>
          <p:cNvSpPr txBox="1"/>
          <p:nvPr/>
        </p:nvSpPr>
        <p:spPr>
          <a:xfrm>
            <a:off x="2514600" y="152400"/>
            <a:ext cx="4890889" cy="528493"/>
          </a:xfrm>
          <a:prstGeom prst="rect">
            <a:avLst/>
          </a:prstGeom>
          <a:noFill/>
        </p:spPr>
        <p:txBody>
          <a:bodyPr wrap="square" lIns="96661" tIns="48331" rIns="96661" bIns="48331" rtlCol="0">
            <a:spAutoFit/>
          </a:bodyPr>
          <a:lstStyle/>
          <a:p>
            <a:r>
              <a:rPr lang="en-US" sz="2800" b="1" dirty="0">
                <a:solidFill>
                  <a:srgbClr val="0070C0"/>
                </a:solidFill>
                <a:latin typeface="Cambria" panose="02040503050406030204" pitchFamily="18" charset="0"/>
              </a:rPr>
              <a:t>Water Quality Report Card</a:t>
            </a:r>
          </a:p>
        </p:txBody>
      </p:sp>
      <p:sp>
        <p:nvSpPr>
          <p:cNvPr id="7" name="TextBox 6"/>
          <p:cNvSpPr txBox="1"/>
          <p:nvPr/>
        </p:nvSpPr>
        <p:spPr>
          <a:xfrm rot="20680070">
            <a:off x="2939070" y="1330502"/>
            <a:ext cx="522661" cy="574494"/>
          </a:xfrm>
          <a:prstGeom prst="roundRect">
            <a:avLst/>
          </a:prstGeom>
          <a:noFill/>
          <a:ln w="15875">
            <a:solidFill>
              <a:srgbClr val="FF0000"/>
            </a:solidFill>
          </a:ln>
          <a:effectLst>
            <a:outerShdw blurRad="50800" dist="38100" dir="2700000" algn="tl" rotWithShape="0">
              <a:prstClr val="black">
                <a:alpha val="40000"/>
              </a:prstClr>
            </a:outerShdw>
            <a:softEdge rad="0"/>
          </a:effectLst>
        </p:spPr>
        <p:txBody>
          <a:bodyPr wrap="square" lIns="96661" tIns="48331" rIns="96661" bIns="48331" rtlCol="0">
            <a:spAutoFit/>
          </a:bodyPr>
          <a:lstStyle/>
          <a:p>
            <a:r>
              <a:rPr lang="en-US" sz="2800" dirty="0">
                <a:solidFill>
                  <a:srgbClr val="FF0000"/>
                </a:solidFill>
                <a:latin typeface="Stencil" panose="040409050D0802020404" pitchFamily="82" charset="0"/>
              </a:rPr>
              <a:t>F</a:t>
            </a:r>
          </a:p>
        </p:txBody>
      </p:sp>
      <p:sp>
        <p:nvSpPr>
          <p:cNvPr id="9" name="TextBox 8"/>
          <p:cNvSpPr txBox="1"/>
          <p:nvPr/>
        </p:nvSpPr>
        <p:spPr>
          <a:xfrm>
            <a:off x="37273" y="2000250"/>
            <a:ext cx="4391025" cy="2498263"/>
          </a:xfrm>
          <a:prstGeom prst="rect">
            <a:avLst/>
          </a:prstGeom>
          <a:noFill/>
        </p:spPr>
        <p:txBody>
          <a:bodyPr wrap="square" lIns="96661" tIns="48331" rIns="96661" bIns="48331" rtlCol="0">
            <a:spAutoFit/>
          </a:bodyPr>
          <a:lstStyle/>
          <a:p>
            <a:r>
              <a:rPr lang="en-US" sz="1200" dirty="0"/>
              <a:t>During our first year of water quality monitoring, we monitored water quality primarily in Hangman Creek, but sampled the Spokane and Little Spokane Rivers as well.  We found Hangman Creek to be heavily polluted with nutrients, sediment, and high temperatures, while the Spokane and Little Spokane Rivers were much cleaner. Our complete report can be found </a:t>
            </a:r>
            <a:r>
              <a:rPr lang="en-US" sz="1200" dirty="0" smtClean="0"/>
              <a:t>below.  </a:t>
            </a:r>
            <a:r>
              <a:rPr lang="en-US" sz="1200" dirty="0"/>
              <a:t>If you’d like further information about this report or the Spokane </a:t>
            </a:r>
            <a:r>
              <a:rPr lang="en-US" sz="1200" dirty="0" err="1"/>
              <a:t>Riverkeeper</a:t>
            </a:r>
            <a:r>
              <a:rPr lang="en-US" sz="1200" dirty="0"/>
              <a:t>, please contact us! </a:t>
            </a:r>
          </a:p>
          <a:p>
            <a:r>
              <a:rPr lang="en-US" sz="1200" dirty="0"/>
              <a:t>Thanks,</a:t>
            </a:r>
          </a:p>
          <a:p>
            <a:endParaRPr lang="en-US" sz="1200" dirty="0" smtClean="0"/>
          </a:p>
          <a:p>
            <a:r>
              <a:rPr lang="en-US" sz="1200" dirty="0" smtClean="0"/>
              <a:t>Jule Schultz</a:t>
            </a:r>
          </a:p>
          <a:p>
            <a:r>
              <a:rPr lang="en-US" sz="1200" dirty="0" smtClean="0"/>
              <a:t>jschultz@cforjustice.org</a:t>
            </a:r>
            <a:endParaRPr lang="en-US" sz="1200" dirty="0"/>
          </a:p>
          <a:p>
            <a:endParaRPr lang="en-US" sz="1200" dirty="0"/>
          </a:p>
        </p:txBody>
      </p:sp>
      <p:grpSp>
        <p:nvGrpSpPr>
          <p:cNvPr id="5" name="Group 4"/>
          <p:cNvGrpSpPr/>
          <p:nvPr/>
        </p:nvGrpSpPr>
        <p:grpSpPr>
          <a:xfrm>
            <a:off x="4373969" y="685800"/>
            <a:ext cx="2712631" cy="3783410"/>
            <a:chOff x="4415244" y="1117469"/>
            <a:chExt cx="2712631" cy="3783410"/>
          </a:xfrm>
        </p:grpSpPr>
        <p:pic>
          <p:nvPicPr>
            <p:cNvPr id="1027" name="Picture 3" descr="N:\Riverkeeper\Jerry's Junk\NON POINT SOURCE POLLUTION\NON POINT PHOTOs\Hangman Creek Blow out 5.20.15\IMG_223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99" b="119"/>
            <a:stretch/>
          </p:blipFill>
          <p:spPr bwMode="auto">
            <a:xfrm>
              <a:off x="4497794" y="1117469"/>
              <a:ext cx="2614839" cy="3395809"/>
            </a:xfrm>
            <a:prstGeom prst="rect">
              <a:avLst/>
            </a:prstGeom>
            <a:noFill/>
            <a:ln w="190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15244" y="4500769"/>
              <a:ext cx="2712631" cy="400110"/>
            </a:xfrm>
            <a:prstGeom prst="rect">
              <a:avLst/>
            </a:prstGeom>
            <a:noFill/>
          </p:spPr>
          <p:txBody>
            <a:bodyPr wrap="square" rtlCol="0">
              <a:spAutoFit/>
            </a:bodyPr>
            <a:lstStyle/>
            <a:p>
              <a:r>
                <a:rPr lang="en-US" sz="1000" i="1" dirty="0"/>
                <a:t>Sediment from Hangman Creek pollutes the Spokane River in May, 2015.</a:t>
              </a:r>
            </a:p>
          </p:txBody>
        </p:sp>
      </p:grpSp>
      <p:graphicFrame>
        <p:nvGraphicFramePr>
          <p:cNvPr id="12" name="Table 11"/>
          <p:cNvGraphicFramePr>
            <a:graphicFrameLocks noGrp="1"/>
          </p:cNvGraphicFramePr>
          <p:nvPr>
            <p:extLst>
              <p:ext uri="{D42A27DB-BD31-4B8C-83A1-F6EECF244321}">
                <p14:modId xmlns:p14="http://schemas.microsoft.com/office/powerpoint/2010/main" val="3883357706"/>
              </p:ext>
            </p:extLst>
          </p:nvPr>
        </p:nvGraphicFramePr>
        <p:xfrm>
          <a:off x="183328" y="4429506"/>
          <a:ext cx="6979471" cy="2657094"/>
        </p:xfrm>
        <a:graphic>
          <a:graphicData uri="http://schemas.openxmlformats.org/drawingml/2006/table">
            <a:tbl>
              <a:tblPr firstRow="1" bandRow="1">
                <a:tableStyleId>{5C22544A-7EE6-4342-B048-85BDC9FD1C3A}</a:tableStyleId>
              </a:tblPr>
              <a:tblGrid>
                <a:gridCol w="1416872"/>
                <a:gridCol w="685800"/>
                <a:gridCol w="4876799"/>
              </a:tblGrid>
              <a:tr h="389382">
                <a:tc>
                  <a:txBody>
                    <a:bodyPr/>
                    <a:lstStyle/>
                    <a:p>
                      <a:r>
                        <a:rPr lang="en-US" sz="1300" dirty="0" smtClean="0"/>
                        <a:t>Indicator</a:t>
                      </a:r>
                      <a:endParaRPr lang="en-US" sz="1300" dirty="0"/>
                    </a:p>
                  </a:txBody>
                  <a:tcPr marL="97536" marR="97536" marT="48006" marB="48006"/>
                </a:tc>
                <a:tc>
                  <a:txBody>
                    <a:bodyPr/>
                    <a:lstStyle/>
                    <a:p>
                      <a:r>
                        <a:rPr lang="en-US" sz="1300" dirty="0" smtClean="0"/>
                        <a:t>Grade</a:t>
                      </a:r>
                      <a:endParaRPr lang="en-US" sz="1300" dirty="0"/>
                    </a:p>
                  </a:txBody>
                  <a:tcPr marL="97536" marR="97536" marT="48006" marB="48006"/>
                </a:tc>
                <a:tc>
                  <a:txBody>
                    <a:bodyPr/>
                    <a:lstStyle/>
                    <a:p>
                      <a:r>
                        <a:rPr lang="en-US" sz="1300" dirty="0" smtClean="0"/>
                        <a:t>Notes</a:t>
                      </a:r>
                      <a:endParaRPr lang="en-US" sz="1300" dirty="0"/>
                    </a:p>
                  </a:txBody>
                  <a:tcPr marL="97536" marR="97536" marT="48006" marB="48006"/>
                </a:tc>
              </a:tr>
              <a:tr h="480060">
                <a:tc>
                  <a:txBody>
                    <a:bodyPr/>
                    <a:lstStyle/>
                    <a:p>
                      <a:r>
                        <a:rPr lang="en-US" sz="1200" dirty="0" smtClean="0"/>
                        <a:t>Temperature</a:t>
                      </a:r>
                      <a:endParaRPr lang="en-US" sz="1200" dirty="0"/>
                    </a:p>
                  </a:txBody>
                  <a:tcPr marL="97536" marR="97536" marT="48006" marB="48006"/>
                </a:tc>
                <a:tc>
                  <a:txBody>
                    <a:bodyPr/>
                    <a:lstStyle/>
                    <a:p>
                      <a:endParaRPr lang="en-US" sz="1300" dirty="0"/>
                    </a:p>
                  </a:txBody>
                  <a:tcPr marL="97536" marR="97536" marT="48006" marB="48006"/>
                </a:tc>
                <a:tc>
                  <a:txBody>
                    <a:bodyPr/>
                    <a:lstStyle/>
                    <a:p>
                      <a:r>
                        <a:rPr lang="en-US" sz="1200" dirty="0" smtClean="0"/>
                        <a:t>Water Temperature in</a:t>
                      </a:r>
                      <a:r>
                        <a:rPr lang="en-US" sz="1200" baseline="0" dirty="0" smtClean="0"/>
                        <a:t> Hangman Creek reached highs deadly to trout for  much of the summer.  </a:t>
                      </a:r>
                      <a:endParaRPr lang="en-US" sz="1200" dirty="0"/>
                    </a:p>
                  </a:txBody>
                  <a:tcPr marL="97536" marR="97536" marT="48006" marB="48006"/>
                </a:tc>
              </a:tr>
              <a:tr h="480060">
                <a:tc>
                  <a:txBody>
                    <a:bodyPr/>
                    <a:lstStyle/>
                    <a:p>
                      <a:r>
                        <a:rPr lang="en-US" sz="1200" dirty="0" smtClean="0"/>
                        <a:t>Turbidity</a:t>
                      </a:r>
                      <a:r>
                        <a:rPr lang="en-US" sz="1200" baseline="0" dirty="0" smtClean="0"/>
                        <a:t> </a:t>
                      </a:r>
                    </a:p>
                    <a:p>
                      <a:r>
                        <a:rPr lang="en-US" sz="1200" baseline="0" dirty="0" smtClean="0"/>
                        <a:t>(Water Clarity)</a:t>
                      </a:r>
                      <a:endParaRPr lang="en-US" sz="1200" dirty="0"/>
                    </a:p>
                  </a:txBody>
                  <a:tcPr marL="97536" marR="97536" marT="48006" marB="48006"/>
                </a:tc>
                <a:tc>
                  <a:txBody>
                    <a:bodyPr/>
                    <a:lstStyle/>
                    <a:p>
                      <a:endParaRPr lang="en-US" sz="1300" dirty="0"/>
                    </a:p>
                  </a:txBody>
                  <a:tcPr marL="97536" marR="97536" marT="48006" marB="48006"/>
                </a:tc>
                <a:tc>
                  <a:txBody>
                    <a:bodyPr/>
                    <a:lstStyle/>
                    <a:p>
                      <a:r>
                        <a:rPr lang="en-US" sz="1200" dirty="0" smtClean="0"/>
                        <a:t>Water</a:t>
                      </a:r>
                      <a:r>
                        <a:rPr lang="en-US" sz="1200" baseline="0" dirty="0" smtClean="0"/>
                        <a:t> clarity in Hangman Creek was poor, especially during spring runoff.  Heavy sediment runoff in May, 2015 polluted Hangman for weeks.  </a:t>
                      </a:r>
                      <a:endParaRPr lang="en-US" sz="1200" dirty="0"/>
                    </a:p>
                  </a:txBody>
                  <a:tcPr marL="97536" marR="97536" marT="48006" marB="48006"/>
                </a:tc>
              </a:tr>
              <a:tr h="480060">
                <a:tc>
                  <a:txBody>
                    <a:bodyPr/>
                    <a:lstStyle/>
                    <a:p>
                      <a:r>
                        <a:rPr lang="en-US" sz="1200" dirty="0" smtClean="0"/>
                        <a:t>Dissolved Oxygen</a:t>
                      </a:r>
                      <a:endParaRPr lang="en-US" sz="1200" dirty="0"/>
                    </a:p>
                  </a:txBody>
                  <a:tcPr marL="97536" marR="97536" marT="48006" marB="48006"/>
                </a:tc>
                <a:tc>
                  <a:txBody>
                    <a:bodyPr/>
                    <a:lstStyle/>
                    <a:p>
                      <a:endParaRPr lang="en-US" sz="1300" dirty="0"/>
                    </a:p>
                  </a:txBody>
                  <a:tcPr marL="97536" marR="97536" marT="48006" marB="48006"/>
                </a:tc>
                <a:tc>
                  <a:txBody>
                    <a:bodyPr/>
                    <a:lstStyle/>
                    <a:p>
                      <a:r>
                        <a:rPr lang="en-US" sz="1200" dirty="0" smtClean="0"/>
                        <a:t>Aquatic</a:t>
                      </a:r>
                      <a:r>
                        <a:rPr lang="en-US" sz="1200" baseline="0" dirty="0" smtClean="0"/>
                        <a:t> organisms need oxygen to breathe and without it they can become stressed or die.  </a:t>
                      </a:r>
                      <a:r>
                        <a:rPr lang="en-US" sz="1200" baseline="0" dirty="0" smtClean="0"/>
                        <a:t>While </a:t>
                      </a:r>
                      <a:r>
                        <a:rPr lang="en-US" sz="1200" baseline="0" dirty="0" smtClean="0"/>
                        <a:t>Dissolved oxygen at the mouth of Hangman met standards throughout the year, </a:t>
                      </a:r>
                      <a:r>
                        <a:rPr lang="en-US" sz="1200" baseline="0" dirty="0" smtClean="0"/>
                        <a:t>the station at Waverly failed </a:t>
                      </a:r>
                      <a:r>
                        <a:rPr lang="en-US" sz="1200" baseline="0" dirty="0" smtClean="0"/>
                        <a:t>water quality standards during the critical summer months.  </a:t>
                      </a:r>
                      <a:endParaRPr lang="en-US" sz="1200" dirty="0"/>
                    </a:p>
                  </a:txBody>
                  <a:tcPr marL="97536" marR="97536" marT="48006" marB="48006"/>
                </a:tc>
              </a:tr>
              <a:tr h="480060">
                <a:tc>
                  <a:txBody>
                    <a:bodyPr/>
                    <a:lstStyle/>
                    <a:p>
                      <a:r>
                        <a:rPr lang="en-US" sz="1200" dirty="0" smtClean="0"/>
                        <a:t>Nutrients (Nitrate)</a:t>
                      </a:r>
                      <a:endParaRPr lang="en-US" sz="1200" dirty="0"/>
                    </a:p>
                  </a:txBody>
                  <a:tcPr marL="97536" marR="97536" marT="48006" marB="48006"/>
                </a:tc>
                <a:tc>
                  <a:txBody>
                    <a:bodyPr/>
                    <a:lstStyle/>
                    <a:p>
                      <a:endParaRPr lang="en-US" sz="1300" dirty="0"/>
                    </a:p>
                  </a:txBody>
                  <a:tcPr marL="97536" marR="97536" marT="48006" marB="48006"/>
                </a:tc>
                <a:tc>
                  <a:txBody>
                    <a:bodyPr/>
                    <a:lstStyle/>
                    <a:p>
                      <a:r>
                        <a:rPr lang="en-US" sz="1200" dirty="0" smtClean="0"/>
                        <a:t>Hangman</a:t>
                      </a:r>
                      <a:r>
                        <a:rPr lang="en-US" sz="1200" baseline="0" dirty="0" smtClean="0"/>
                        <a:t> Creek contained high levels of nitrate during winter and spring, although the relatively dry year may have reduced nutrient pollution.</a:t>
                      </a:r>
                      <a:endParaRPr lang="en-US" sz="1200" dirty="0"/>
                    </a:p>
                  </a:txBody>
                  <a:tcPr marL="97536" marR="97536" marT="48006" marB="48006"/>
                </a:tc>
              </a:tr>
            </a:tbl>
          </a:graphicData>
        </a:graphic>
      </p:graphicFrame>
      <p:grpSp>
        <p:nvGrpSpPr>
          <p:cNvPr id="3" name="Group 2"/>
          <p:cNvGrpSpPr/>
          <p:nvPr/>
        </p:nvGrpSpPr>
        <p:grpSpPr>
          <a:xfrm>
            <a:off x="1650526" y="4844188"/>
            <a:ext cx="630572" cy="2242412"/>
            <a:chOff x="2127825" y="5610828"/>
            <a:chExt cx="630572" cy="2242412"/>
          </a:xfrm>
        </p:grpSpPr>
        <p:sp>
          <p:nvSpPr>
            <p:cNvPr id="17" name="TextBox 16"/>
            <p:cNvSpPr txBox="1"/>
            <p:nvPr/>
          </p:nvSpPr>
          <p:spPr>
            <a:xfrm rot="20680070">
              <a:off x="2127825" y="6799203"/>
              <a:ext cx="630572" cy="465534"/>
            </a:xfrm>
            <a:prstGeom prst="roundRect">
              <a:avLst/>
            </a:prstGeom>
            <a:ln/>
          </p:spPr>
          <p:style>
            <a:lnRef idx="2">
              <a:schemeClr val="accent6"/>
            </a:lnRef>
            <a:fillRef idx="1">
              <a:schemeClr val="lt1"/>
            </a:fillRef>
            <a:effectRef idx="0">
              <a:schemeClr val="accent6"/>
            </a:effectRef>
            <a:fontRef idx="minor">
              <a:schemeClr val="dk1"/>
            </a:fontRef>
          </p:style>
          <p:txBody>
            <a:bodyPr wrap="square" lIns="96661" tIns="48331" rIns="96661" bIns="48331" rtlCol="0">
              <a:spAutoFit/>
            </a:bodyPr>
            <a:lstStyle/>
            <a:p>
              <a:r>
                <a:rPr lang="en-US" sz="2100" dirty="0" smtClean="0">
                  <a:solidFill>
                    <a:schemeClr val="accent6">
                      <a:lumMod val="75000"/>
                    </a:schemeClr>
                  </a:solidFill>
                  <a:latin typeface="Stencil" panose="040409050D0802020404" pitchFamily="82" charset="0"/>
                </a:rPr>
                <a:t>C</a:t>
              </a:r>
              <a:endParaRPr lang="en-US" sz="2100" dirty="0">
                <a:solidFill>
                  <a:schemeClr val="accent6">
                    <a:lumMod val="75000"/>
                  </a:schemeClr>
                </a:solidFill>
                <a:latin typeface="+mj-lt"/>
              </a:endParaRPr>
            </a:p>
          </p:txBody>
        </p:sp>
        <p:sp>
          <p:nvSpPr>
            <p:cNvPr id="18" name="TextBox 17"/>
            <p:cNvSpPr txBox="1"/>
            <p:nvPr/>
          </p:nvSpPr>
          <p:spPr>
            <a:xfrm rot="20680070">
              <a:off x="2257018" y="6157367"/>
              <a:ext cx="381374" cy="456682"/>
            </a:xfrm>
            <a:prstGeom prst="roundRect">
              <a:avLst/>
            </a:prstGeom>
            <a:solidFill>
              <a:schemeClr val="bg1"/>
            </a:solidFill>
            <a:ln w="15875">
              <a:solidFill>
                <a:srgbClr val="FF0000"/>
              </a:solidFill>
            </a:ln>
            <a:effectLst>
              <a:outerShdw blurRad="50800" dist="38100" dir="2700000" algn="tl" rotWithShape="0">
                <a:prstClr val="black">
                  <a:alpha val="40000"/>
                </a:prstClr>
              </a:outerShdw>
              <a:softEdge rad="0"/>
            </a:effectLst>
          </p:spPr>
          <p:txBody>
            <a:bodyPr wrap="square" lIns="96661" tIns="48331" rIns="96661" bIns="48331" rtlCol="0">
              <a:spAutoFit/>
            </a:bodyPr>
            <a:lstStyle/>
            <a:p>
              <a:r>
                <a:rPr lang="en-US" sz="2100" dirty="0">
                  <a:solidFill>
                    <a:srgbClr val="FF0000"/>
                  </a:solidFill>
                  <a:latin typeface="Stencil" panose="040409050D0802020404" pitchFamily="82" charset="0"/>
                </a:rPr>
                <a:t>F</a:t>
              </a:r>
            </a:p>
          </p:txBody>
        </p:sp>
        <p:sp>
          <p:nvSpPr>
            <p:cNvPr id="19" name="TextBox 18"/>
            <p:cNvSpPr txBox="1"/>
            <p:nvPr/>
          </p:nvSpPr>
          <p:spPr>
            <a:xfrm rot="20680070">
              <a:off x="2193934" y="5610828"/>
              <a:ext cx="415925" cy="457396"/>
            </a:xfrm>
            <a:prstGeom prst="roundRect">
              <a:avLst/>
            </a:prstGeom>
            <a:solidFill>
              <a:schemeClr val="bg1"/>
            </a:solidFill>
            <a:ln w="15875">
              <a:solidFill>
                <a:srgbClr val="FF0000"/>
              </a:solidFill>
            </a:ln>
            <a:effectLst>
              <a:outerShdw blurRad="50800" dist="38100" dir="2700000" algn="tl" rotWithShape="0">
                <a:prstClr val="black">
                  <a:alpha val="40000"/>
                </a:prstClr>
              </a:outerShdw>
              <a:softEdge rad="0"/>
            </a:effectLst>
          </p:spPr>
          <p:txBody>
            <a:bodyPr wrap="square" lIns="96661" tIns="48331" rIns="96661" bIns="48331" rtlCol="0">
              <a:spAutoFit/>
            </a:bodyPr>
            <a:lstStyle/>
            <a:p>
              <a:r>
                <a:rPr lang="en-US" sz="2100" dirty="0">
                  <a:solidFill>
                    <a:srgbClr val="FF0000"/>
                  </a:solidFill>
                  <a:latin typeface="Stencil" panose="040409050D0802020404" pitchFamily="82" charset="0"/>
                </a:rPr>
                <a:t>F</a:t>
              </a:r>
            </a:p>
          </p:txBody>
        </p:sp>
        <p:sp>
          <p:nvSpPr>
            <p:cNvPr id="21" name="TextBox 20"/>
            <p:cNvSpPr txBox="1"/>
            <p:nvPr/>
          </p:nvSpPr>
          <p:spPr>
            <a:xfrm rot="20680070">
              <a:off x="2194852" y="7395844"/>
              <a:ext cx="415925" cy="457396"/>
            </a:xfrm>
            <a:prstGeom prst="roundRect">
              <a:avLst/>
            </a:prstGeom>
            <a:ln/>
          </p:spPr>
          <p:style>
            <a:lnRef idx="2">
              <a:schemeClr val="accent2"/>
            </a:lnRef>
            <a:fillRef idx="1">
              <a:schemeClr val="lt1"/>
            </a:fillRef>
            <a:effectRef idx="0">
              <a:schemeClr val="accent2"/>
            </a:effectRef>
            <a:fontRef idx="minor">
              <a:schemeClr val="dk1"/>
            </a:fontRef>
          </p:style>
          <p:txBody>
            <a:bodyPr wrap="square" lIns="96661" tIns="48331" rIns="96661" bIns="48331" rtlCol="0">
              <a:spAutoFit/>
            </a:bodyPr>
            <a:lstStyle/>
            <a:p>
              <a:r>
                <a:rPr lang="en-US" sz="2100" dirty="0">
                  <a:solidFill>
                    <a:srgbClr val="C00000"/>
                  </a:solidFill>
                  <a:latin typeface="Stencil" panose="040409050D0802020404" pitchFamily="82" charset="0"/>
                </a:rPr>
                <a:t>D</a:t>
              </a:r>
            </a:p>
          </p:txBody>
        </p:sp>
      </p:grpSp>
      <p:sp>
        <p:nvSpPr>
          <p:cNvPr id="23" name="TextBox 22"/>
          <p:cNvSpPr txBox="1"/>
          <p:nvPr/>
        </p:nvSpPr>
        <p:spPr>
          <a:xfrm>
            <a:off x="152400" y="8763000"/>
            <a:ext cx="7010400" cy="651604"/>
          </a:xfrm>
          <a:prstGeom prst="rect">
            <a:avLst/>
          </a:prstGeom>
          <a:solidFill>
            <a:srgbClr val="E3EBF5"/>
          </a:solidFill>
          <a:ln>
            <a:noFill/>
          </a:ln>
        </p:spPr>
        <p:txBody>
          <a:bodyPr wrap="square" lIns="96661" tIns="48331" rIns="96661" bIns="48331" rtlCol="0">
            <a:spAutoFit/>
          </a:bodyPr>
          <a:lstStyle/>
          <a:p>
            <a:pPr algn="ctr"/>
            <a:r>
              <a:rPr lang="en-US" sz="1200" b="1" dirty="0"/>
              <a:t>Help Hangman Creek, the Spokane River and Little Spokane River!</a:t>
            </a:r>
          </a:p>
          <a:p>
            <a:pPr marL="181240" indent="-181240">
              <a:buFont typeface="Arial" panose="020B0604020202020204" pitchFamily="34" charset="0"/>
              <a:buChar char="•"/>
            </a:pPr>
            <a:r>
              <a:rPr lang="en-US" sz="1200" dirty="0"/>
              <a:t>Contact </a:t>
            </a:r>
            <a:r>
              <a:rPr lang="en-US" sz="1200" dirty="0" smtClean="0"/>
              <a:t>your </a:t>
            </a:r>
            <a:r>
              <a:rPr lang="en-US" sz="1200" dirty="0">
                <a:hlinkClick r:id="rId5"/>
              </a:rPr>
              <a:t>local legislator </a:t>
            </a:r>
            <a:r>
              <a:rPr lang="en-US" sz="1200" dirty="0"/>
              <a:t>and tell them you </a:t>
            </a:r>
            <a:r>
              <a:rPr lang="en-US" sz="1200" dirty="0" smtClean="0"/>
              <a:t>support efforts to clean-up our surface waters. </a:t>
            </a:r>
          </a:p>
          <a:p>
            <a:pPr marL="181240" indent="-181240">
              <a:buFont typeface="Arial" panose="020B0604020202020204" pitchFamily="34" charset="0"/>
              <a:buChar char="•"/>
            </a:pPr>
            <a:r>
              <a:rPr lang="en-US" sz="1200" dirty="0" smtClean="0"/>
              <a:t>Report pollution problems to the </a:t>
            </a:r>
            <a:r>
              <a:rPr lang="en-US" sz="1200" dirty="0" smtClean="0">
                <a:hlinkClick r:id="rId6"/>
              </a:rPr>
              <a:t>Washington Department of Ecology</a:t>
            </a:r>
            <a:r>
              <a:rPr lang="en-US" sz="1200" dirty="0" smtClean="0"/>
              <a:t>.  </a:t>
            </a:r>
          </a:p>
        </p:txBody>
      </p:sp>
      <p:sp>
        <p:nvSpPr>
          <p:cNvPr id="4" name="TextBox 3"/>
          <p:cNvSpPr txBox="1"/>
          <p:nvPr/>
        </p:nvSpPr>
        <p:spPr>
          <a:xfrm>
            <a:off x="3770431" y="7162621"/>
            <a:ext cx="3405888" cy="1200329"/>
          </a:xfrm>
          <a:prstGeom prst="rect">
            <a:avLst/>
          </a:prstGeom>
          <a:solidFill>
            <a:schemeClr val="accent1"/>
          </a:solidFill>
          <a:ln>
            <a:solidFill>
              <a:schemeClr val="tx1"/>
            </a:solidFill>
          </a:ln>
        </p:spPr>
        <p:txBody>
          <a:bodyPr wrap="square" rtlCol="0">
            <a:spAutoFit/>
          </a:bodyPr>
          <a:lstStyle/>
          <a:p>
            <a:r>
              <a:rPr lang="en-US" sz="1200" dirty="0" smtClean="0">
                <a:solidFill>
                  <a:schemeClr val="bg1"/>
                </a:solidFill>
              </a:rPr>
              <a:t>PCBs:  Polychlorinated Bi-phenyls (PCBs) are man-made carcinogens which are highly </a:t>
            </a:r>
            <a:r>
              <a:rPr lang="en-US" sz="1200" dirty="0">
                <a:solidFill>
                  <a:schemeClr val="bg1"/>
                </a:solidFill>
              </a:rPr>
              <a:t>toxic to humans and </a:t>
            </a:r>
            <a:r>
              <a:rPr lang="en-US" sz="1200" dirty="0" smtClean="0">
                <a:solidFill>
                  <a:schemeClr val="bg1"/>
                </a:solidFill>
              </a:rPr>
              <a:t>wildlife.   Found in the Spokane River and Hangman Creek at levels far above legal limits, PCBs contaminate local fishes increasing </a:t>
            </a:r>
            <a:r>
              <a:rPr lang="en-US" sz="1200" dirty="0">
                <a:solidFill>
                  <a:schemeClr val="bg1"/>
                </a:solidFill>
              </a:rPr>
              <a:t>cancer risk </a:t>
            </a:r>
            <a:r>
              <a:rPr lang="en-US" sz="1200" dirty="0" smtClean="0">
                <a:solidFill>
                  <a:schemeClr val="bg1"/>
                </a:solidFill>
              </a:rPr>
              <a:t>in consumers.  </a:t>
            </a:r>
            <a:endParaRPr lang="en-US" sz="1200" dirty="0">
              <a:solidFill>
                <a:schemeClr val="bg1"/>
              </a:solidFill>
            </a:endParaRPr>
          </a:p>
        </p:txBody>
      </p:sp>
      <p:grpSp>
        <p:nvGrpSpPr>
          <p:cNvPr id="15" name="Group 14"/>
          <p:cNvGrpSpPr/>
          <p:nvPr/>
        </p:nvGrpSpPr>
        <p:grpSpPr>
          <a:xfrm>
            <a:off x="208888" y="7161311"/>
            <a:ext cx="3034481" cy="1525489"/>
            <a:chOff x="165919" y="7239000"/>
            <a:chExt cx="3034481" cy="1525489"/>
          </a:xfrm>
        </p:grpSpPr>
        <p:pic>
          <p:nvPicPr>
            <p:cNvPr id="2050" name="Picture 2" descr="N:\Riverkeeper\Jerry's Junk\Photos\CSO pics\River Pics\008_5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751" t="30235" r="21401" b="27602"/>
            <a:stretch/>
          </p:blipFill>
          <p:spPr bwMode="auto">
            <a:xfrm>
              <a:off x="262063" y="7239000"/>
              <a:ext cx="2840357" cy="1143000"/>
            </a:xfrm>
            <a:prstGeom prst="rect">
              <a:avLst/>
            </a:prstGeom>
            <a:noFill/>
            <a:ln w="190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5919" y="8364379"/>
              <a:ext cx="3034481" cy="400110"/>
            </a:xfrm>
            <a:prstGeom prst="rect">
              <a:avLst/>
            </a:prstGeom>
            <a:noFill/>
          </p:spPr>
          <p:txBody>
            <a:bodyPr wrap="square" rtlCol="0">
              <a:spAutoFit/>
            </a:bodyPr>
            <a:lstStyle/>
            <a:p>
              <a:r>
                <a:rPr lang="en-US" sz="1000" i="1" dirty="0" smtClean="0"/>
                <a:t>PCBs enter the Spokane River via a number of sources, including </a:t>
              </a:r>
              <a:r>
                <a:rPr lang="en-US" sz="1000" i="1" dirty="0" err="1" smtClean="0"/>
                <a:t>stormwater</a:t>
              </a:r>
              <a:r>
                <a:rPr lang="en-US" sz="1000" i="1" dirty="0" smtClean="0"/>
                <a:t> discharge (shown above).</a:t>
              </a:r>
              <a:endParaRPr lang="en-US" sz="1000" i="1" dirty="0"/>
            </a:p>
          </p:txBody>
        </p:sp>
      </p:grpSp>
      <p:sp>
        <p:nvSpPr>
          <p:cNvPr id="22" name="Footer Placeholder 1"/>
          <p:cNvSpPr>
            <a:spLocks noGrp="1"/>
          </p:cNvSpPr>
          <p:nvPr>
            <p:ph type="ftr" sz="quarter" idx="11"/>
          </p:nvPr>
        </p:nvSpPr>
        <p:spPr>
          <a:xfrm>
            <a:off x="37273" y="9267825"/>
            <a:ext cx="7368215" cy="511175"/>
          </a:xfrm>
        </p:spPr>
        <p:txBody>
          <a:bodyPr/>
          <a:lstStyle/>
          <a:p>
            <a:r>
              <a:rPr lang="en-US" sz="1000" i="1" dirty="0" smtClean="0"/>
              <a:t>Thanks to Jerry White and Amy Shaffer for providing valuable editing and content in this report.</a:t>
            </a:r>
            <a:endParaRPr lang="en-US" sz="1000" i="1" dirty="0"/>
          </a:p>
        </p:txBody>
      </p:sp>
    </p:spTree>
    <p:extLst>
      <p:ext uri="{BB962C8B-B14F-4D97-AF65-F5344CB8AC3E}">
        <p14:creationId xmlns:p14="http://schemas.microsoft.com/office/powerpoint/2010/main" val="4023634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470605" y="2199198"/>
            <a:ext cx="2234995" cy="2007042"/>
            <a:chOff x="112186" y="455745"/>
            <a:chExt cx="3151330" cy="2983305"/>
          </a:xfrm>
        </p:grpSpPr>
        <p:pic>
          <p:nvPicPr>
            <p:cNvPr id="32" name="Picture 31"/>
            <p:cNvPicPr/>
            <p:nvPr/>
          </p:nvPicPr>
          <p:blipFill rotWithShape="1">
            <a:blip r:embed="rId2">
              <a:extLst>
                <a:ext uri="{28A0092B-C50C-407E-A947-70E740481C1C}">
                  <a14:useLocalDpi xmlns:a14="http://schemas.microsoft.com/office/drawing/2010/main" val="0"/>
                </a:ext>
              </a:extLst>
            </a:blip>
            <a:srcRect l="5751" t="1" r="610" b="29677"/>
            <a:stretch/>
          </p:blipFill>
          <p:spPr bwMode="auto">
            <a:xfrm>
              <a:off x="226496" y="455745"/>
              <a:ext cx="2789905" cy="1714736"/>
            </a:xfrm>
            <a:prstGeom prst="rect">
              <a:avLst/>
            </a:prstGeom>
            <a:noFill/>
            <a:ln w="19050">
              <a:solidFill>
                <a:schemeClr val="tx1"/>
              </a:solidFill>
            </a:ln>
            <a:effectLst>
              <a:outerShdw blurRad="50800" dist="38100" dir="2700000" algn="tl" rotWithShape="0">
                <a:prstClr val="black">
                  <a:alpha val="40000"/>
                </a:prstClr>
              </a:outerShdw>
            </a:effectLst>
          </p:spPr>
        </p:pic>
        <p:sp>
          <p:nvSpPr>
            <p:cNvPr id="33" name="Text Box 2"/>
            <p:cNvSpPr txBox="1">
              <a:spLocks noChangeArrowheads="1"/>
            </p:cNvSpPr>
            <p:nvPr/>
          </p:nvSpPr>
          <p:spPr bwMode="auto">
            <a:xfrm>
              <a:off x="112186" y="2231721"/>
              <a:ext cx="3151330" cy="120732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57"/>
                </a:spcAft>
              </a:pPr>
              <a:r>
                <a:rPr lang="en-US" sz="1000" i="1" dirty="0">
                  <a:solidFill>
                    <a:srgbClr val="000000"/>
                  </a:solidFill>
                  <a:latin typeface="Calibri"/>
                  <a:ea typeface="Times New Roman"/>
                </a:rPr>
                <a:t>Water from the mouth of California Creek (left) and Hangman Creek (right) during a runoff event on 2/10/15.</a:t>
              </a:r>
              <a:endParaRPr lang="en-US" sz="1000" i="1" dirty="0">
                <a:latin typeface="Times New Roman"/>
                <a:ea typeface="Times New Roman"/>
              </a:endParaRPr>
            </a:p>
          </p:txBody>
        </p:sp>
      </p:grpSp>
      <p:grpSp>
        <p:nvGrpSpPr>
          <p:cNvPr id="2061" name="Group 2060"/>
          <p:cNvGrpSpPr/>
          <p:nvPr/>
        </p:nvGrpSpPr>
        <p:grpSpPr>
          <a:xfrm>
            <a:off x="133887" y="1192554"/>
            <a:ext cx="3670701" cy="3345844"/>
            <a:chOff x="27186" y="457200"/>
            <a:chExt cx="3554214" cy="3418025"/>
          </a:xfrm>
        </p:grpSpPr>
        <p:grpSp>
          <p:nvGrpSpPr>
            <p:cNvPr id="2059" name="Group 2058"/>
            <p:cNvGrpSpPr/>
            <p:nvPr/>
          </p:nvGrpSpPr>
          <p:grpSpPr>
            <a:xfrm>
              <a:off x="27186" y="609601"/>
              <a:ext cx="3523634" cy="3265624"/>
              <a:chOff x="27186" y="609601"/>
              <a:chExt cx="3523634" cy="3265624"/>
            </a:xfrm>
          </p:grpSpPr>
          <p:grpSp>
            <p:nvGrpSpPr>
              <p:cNvPr id="2057" name="Group 2056"/>
              <p:cNvGrpSpPr/>
              <p:nvPr/>
            </p:nvGrpSpPr>
            <p:grpSpPr>
              <a:xfrm>
                <a:off x="27186" y="609601"/>
                <a:ext cx="3523634" cy="2794000"/>
                <a:chOff x="27186" y="609601"/>
                <a:chExt cx="3523634" cy="2794000"/>
              </a:xfrm>
            </p:grpSpPr>
            <p:pic>
              <p:nvPicPr>
                <p:cNvPr id="2052" name="Picture 4" descr="https://upload.wikimedia.org/wikipedia/commons/6/6f/LatahCreekMap.jpg"/>
                <p:cNvPicPr>
                  <a:picLocks noChangeAspect="1" noChangeArrowheads="1"/>
                </p:cNvPicPr>
                <p:nvPr/>
              </p:nvPicPr>
              <p:blipFill rotWithShape="1">
                <a:blip r:embed="rId3">
                  <a:extLst>
                    <a:ext uri="{28A0092B-C50C-407E-A947-70E740481C1C}">
                      <a14:useLocalDpi xmlns:a14="http://schemas.microsoft.com/office/drawing/2010/main" val="0"/>
                    </a:ext>
                  </a:extLst>
                </a:blip>
                <a:srcRect l="12686" r="42084" b="32443"/>
                <a:stretch/>
              </p:blipFill>
              <p:spPr bwMode="auto">
                <a:xfrm>
                  <a:off x="482600" y="609601"/>
                  <a:ext cx="1828799" cy="2794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56703" y="629935"/>
                  <a:ext cx="705785" cy="282975"/>
                </a:xfrm>
                <a:prstGeom prst="rect">
                  <a:avLst/>
                </a:prstGeom>
                <a:noFill/>
              </p:spPr>
              <p:txBody>
                <a:bodyPr wrap="none" rtlCol="0">
                  <a:spAutoFit/>
                </a:bodyPr>
                <a:lstStyle/>
                <a:p>
                  <a:r>
                    <a:rPr lang="en-US" sz="1200" b="1" i="1" dirty="0" smtClean="0"/>
                    <a:t>Spokane</a:t>
                  </a:r>
                  <a:endParaRPr lang="en-US" sz="1200" b="1" i="1" dirty="0"/>
                </a:p>
              </p:txBody>
            </p:sp>
            <p:sp>
              <p:nvSpPr>
                <p:cNvPr id="17" name="TextBox 16"/>
                <p:cNvSpPr txBox="1"/>
                <p:nvPr/>
              </p:nvSpPr>
              <p:spPr>
                <a:xfrm>
                  <a:off x="2268323" y="2438400"/>
                  <a:ext cx="1282497" cy="471625"/>
                </a:xfrm>
                <a:prstGeom prst="rect">
                  <a:avLst/>
                </a:prstGeom>
                <a:noFill/>
              </p:spPr>
              <p:txBody>
                <a:bodyPr wrap="none" rtlCol="0">
                  <a:spAutoFit/>
                </a:bodyPr>
                <a:lstStyle/>
                <a:p>
                  <a:r>
                    <a:rPr lang="en-US" sz="1200" dirty="0"/>
                    <a:t>Site 1 Hangman at</a:t>
                  </a:r>
                </a:p>
                <a:p>
                  <a:r>
                    <a:rPr lang="en-US" sz="1200" dirty="0"/>
                    <a:t>Waverly</a:t>
                  </a:r>
                </a:p>
              </p:txBody>
            </p:sp>
            <p:sp>
              <p:nvSpPr>
                <p:cNvPr id="20" name="TextBox 19"/>
                <p:cNvSpPr txBox="1"/>
                <p:nvPr/>
              </p:nvSpPr>
              <p:spPr>
                <a:xfrm>
                  <a:off x="2374899" y="1524000"/>
                  <a:ext cx="1132933" cy="471625"/>
                </a:xfrm>
                <a:prstGeom prst="rect">
                  <a:avLst/>
                </a:prstGeom>
                <a:noFill/>
              </p:spPr>
              <p:txBody>
                <a:bodyPr wrap="none" rtlCol="0">
                  <a:spAutoFit/>
                </a:bodyPr>
                <a:lstStyle/>
                <a:p>
                  <a:r>
                    <a:rPr lang="en-US" sz="1200" dirty="0"/>
                    <a:t>Site 2</a:t>
                  </a:r>
                </a:p>
                <a:p>
                  <a:r>
                    <a:rPr lang="en-US" sz="1200" dirty="0"/>
                    <a:t>California Creek</a:t>
                  </a:r>
                </a:p>
              </p:txBody>
            </p:sp>
            <p:sp>
              <p:nvSpPr>
                <p:cNvPr id="21" name="TextBox 20"/>
                <p:cNvSpPr txBox="1"/>
                <p:nvPr/>
              </p:nvSpPr>
              <p:spPr>
                <a:xfrm>
                  <a:off x="27186" y="923836"/>
                  <a:ext cx="913151" cy="660275"/>
                </a:xfrm>
                <a:prstGeom prst="rect">
                  <a:avLst/>
                </a:prstGeom>
                <a:noFill/>
              </p:spPr>
              <p:txBody>
                <a:bodyPr wrap="none" rtlCol="0">
                  <a:spAutoFit/>
                </a:bodyPr>
                <a:lstStyle/>
                <a:p>
                  <a:r>
                    <a:rPr lang="en-US" sz="1200" dirty="0"/>
                    <a:t>Site 3</a:t>
                  </a:r>
                </a:p>
                <a:p>
                  <a:r>
                    <a:rPr lang="en-US" sz="1200" dirty="0"/>
                    <a:t>Hangman at</a:t>
                  </a:r>
                </a:p>
                <a:p>
                  <a:r>
                    <a:rPr lang="en-US" sz="1200" dirty="0"/>
                    <a:t>Mouth</a:t>
                  </a:r>
                </a:p>
              </p:txBody>
            </p:sp>
            <p:cxnSp>
              <p:nvCxnSpPr>
                <p:cNvPr id="19" name="Straight Arrow Connector 18"/>
                <p:cNvCxnSpPr>
                  <a:stCxn id="17" idx="1"/>
                </p:cNvCxnSpPr>
                <p:nvPr/>
              </p:nvCxnSpPr>
              <p:spPr>
                <a:xfrm flipH="1" flipV="1">
                  <a:off x="1370766" y="2438400"/>
                  <a:ext cx="897557" cy="2358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62001" y="2133601"/>
                  <a:ext cx="533399" cy="7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1" idx="0"/>
                </p:cNvCxnSpPr>
                <p:nvPr/>
              </p:nvCxnSpPr>
              <p:spPr>
                <a:xfrm flipV="1">
                  <a:off x="483762" y="814601"/>
                  <a:ext cx="454251" cy="109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2599" y="2818030"/>
                  <a:ext cx="1158078" cy="282975"/>
                </a:xfrm>
                <a:prstGeom prst="rect">
                  <a:avLst/>
                </a:prstGeom>
                <a:noFill/>
              </p:spPr>
              <p:txBody>
                <a:bodyPr wrap="none" rtlCol="0">
                  <a:spAutoFit/>
                </a:bodyPr>
                <a:lstStyle/>
                <a:p>
                  <a:r>
                    <a:rPr lang="en-US" sz="1200" b="1" dirty="0"/>
                    <a:t>Hangman Creek</a:t>
                  </a:r>
                </a:p>
              </p:txBody>
            </p:sp>
            <p:cxnSp>
              <p:nvCxnSpPr>
                <p:cNvPr id="37" name="Straight Arrow Connector 36"/>
                <p:cNvCxnSpPr>
                  <a:stCxn id="20" idx="1"/>
                </p:cNvCxnSpPr>
                <p:nvPr/>
              </p:nvCxnSpPr>
              <p:spPr>
                <a:xfrm flipH="1" flipV="1">
                  <a:off x="1295400" y="1676400"/>
                  <a:ext cx="1079499" cy="834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58" name="TextBox 2057"/>
              <p:cNvSpPr txBox="1"/>
              <p:nvPr/>
            </p:nvSpPr>
            <p:spPr>
              <a:xfrm>
                <a:off x="482600" y="3403600"/>
                <a:ext cx="1870579" cy="471625"/>
              </a:xfrm>
              <a:prstGeom prst="rect">
                <a:avLst/>
              </a:prstGeom>
              <a:noFill/>
            </p:spPr>
            <p:txBody>
              <a:bodyPr wrap="square" rtlCol="0">
                <a:spAutoFit/>
              </a:bodyPr>
              <a:lstStyle/>
              <a:p>
                <a:r>
                  <a:rPr lang="en-US" sz="1200" i="1" dirty="0"/>
                  <a:t>Map of Hangman Creek sampling sites</a:t>
                </a:r>
              </a:p>
            </p:txBody>
          </p:sp>
        </p:grpSp>
        <p:sp>
          <p:nvSpPr>
            <p:cNvPr id="2060" name="Rectangle 2059"/>
            <p:cNvSpPr/>
            <p:nvPr/>
          </p:nvSpPr>
          <p:spPr>
            <a:xfrm>
              <a:off x="38100" y="457200"/>
              <a:ext cx="3543300" cy="34080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8" name="TextBox 47"/>
          <p:cNvSpPr txBox="1"/>
          <p:nvPr/>
        </p:nvSpPr>
        <p:spPr>
          <a:xfrm>
            <a:off x="2002144" y="-70008"/>
            <a:ext cx="5283200" cy="651604"/>
          </a:xfrm>
          <a:prstGeom prst="rect">
            <a:avLst/>
          </a:prstGeom>
          <a:noFill/>
        </p:spPr>
        <p:txBody>
          <a:bodyPr wrap="square" lIns="96661" tIns="48331" rIns="96661" bIns="48331" rtlCol="0">
            <a:spAutoFit/>
          </a:bodyPr>
          <a:lstStyle/>
          <a:p>
            <a:r>
              <a:rPr lang="en-US" sz="3600" b="1" dirty="0">
                <a:solidFill>
                  <a:srgbClr val="0070C0"/>
                </a:solidFill>
                <a:latin typeface="Cambria" panose="02040503050406030204" pitchFamily="18" charset="0"/>
              </a:rPr>
              <a:t>Water Quality Results</a:t>
            </a:r>
          </a:p>
        </p:txBody>
      </p:sp>
      <p:sp>
        <p:nvSpPr>
          <p:cNvPr id="2063" name="TextBox 2062"/>
          <p:cNvSpPr txBox="1"/>
          <p:nvPr/>
        </p:nvSpPr>
        <p:spPr>
          <a:xfrm>
            <a:off x="3982720" y="573405"/>
            <a:ext cx="3413760" cy="1574933"/>
          </a:xfrm>
          <a:prstGeom prst="rect">
            <a:avLst/>
          </a:prstGeom>
          <a:noFill/>
        </p:spPr>
        <p:txBody>
          <a:bodyPr wrap="square" lIns="96661" tIns="48331" rIns="96661" bIns="48331" rtlCol="0">
            <a:spAutoFit/>
          </a:bodyPr>
          <a:lstStyle/>
          <a:p>
            <a:r>
              <a:rPr lang="en-US" sz="1200" b="1" dirty="0"/>
              <a:t>Turbidity (Water Clarity): </a:t>
            </a:r>
            <a:r>
              <a:rPr lang="en-US" sz="1200" dirty="0"/>
              <a:t>Hangman Creek contained high turbidity in the winter and spring with visibility reduced to as low as 4 cm.  This high turbidity is the result of thousands of tons of sediment, due to poor agricultural practices, washing into Hangman Creek each year.   This sediment suffocates fish, buries their eggs, and contains other pollution, such as PCB’s.</a:t>
            </a:r>
          </a:p>
        </p:txBody>
      </p:sp>
      <p:sp>
        <p:nvSpPr>
          <p:cNvPr id="54" name="TextBox 53"/>
          <p:cNvSpPr txBox="1"/>
          <p:nvPr/>
        </p:nvSpPr>
        <p:spPr>
          <a:xfrm>
            <a:off x="40641" y="4500375"/>
            <a:ext cx="3795529" cy="1205602"/>
          </a:xfrm>
          <a:prstGeom prst="rect">
            <a:avLst/>
          </a:prstGeom>
          <a:noFill/>
        </p:spPr>
        <p:txBody>
          <a:bodyPr wrap="square" lIns="96661" tIns="48331" rIns="96661" bIns="48331" rtlCol="0">
            <a:spAutoFit/>
          </a:bodyPr>
          <a:lstStyle/>
          <a:p>
            <a:r>
              <a:rPr lang="en-US" sz="1200" b="1" dirty="0"/>
              <a:t>Temperature: </a:t>
            </a:r>
            <a:r>
              <a:rPr lang="en-US" sz="1200" dirty="0"/>
              <a:t>Water temperature in Hangman Creek exceeded the 18 C standard from June-August.  High water temperatures are caused by lack of shade plants, such as trees and shrubs, along the creek bank.  Temperatures in Hangman Creek are lethal to native </a:t>
            </a:r>
            <a:r>
              <a:rPr lang="en-US" sz="1200" dirty="0" err="1"/>
              <a:t>Redband</a:t>
            </a:r>
            <a:r>
              <a:rPr lang="en-US" sz="1200" dirty="0"/>
              <a:t> Trout.</a:t>
            </a:r>
          </a:p>
        </p:txBody>
      </p:sp>
      <p:graphicFrame>
        <p:nvGraphicFramePr>
          <p:cNvPr id="57" name="Chart 56"/>
          <p:cNvGraphicFramePr>
            <a:graphicFrameLocks noGrp="1"/>
          </p:cNvGraphicFramePr>
          <p:nvPr>
            <p:extLst>
              <p:ext uri="{D42A27DB-BD31-4B8C-83A1-F6EECF244321}">
                <p14:modId xmlns:p14="http://schemas.microsoft.com/office/powerpoint/2010/main" val="89232265"/>
              </p:ext>
            </p:extLst>
          </p:nvPr>
        </p:nvGraphicFramePr>
        <p:xfrm>
          <a:off x="104866" y="5520690"/>
          <a:ext cx="3591275" cy="2640330"/>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 y="-104775"/>
            <a:ext cx="1859863" cy="127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962400" y="4096132"/>
            <a:ext cx="3413760" cy="1390268"/>
          </a:xfrm>
          <a:prstGeom prst="rect">
            <a:avLst/>
          </a:prstGeom>
          <a:noFill/>
        </p:spPr>
        <p:txBody>
          <a:bodyPr wrap="square" lIns="96661" tIns="48331" rIns="96661" bIns="48331" rtlCol="0">
            <a:spAutoFit/>
          </a:bodyPr>
          <a:lstStyle/>
          <a:p>
            <a:r>
              <a:rPr lang="en-US" sz="1200" b="1" dirty="0" smtClean="0"/>
              <a:t>Nutrients</a:t>
            </a:r>
            <a:r>
              <a:rPr lang="en-US" sz="1200" b="1" dirty="0"/>
              <a:t>:</a:t>
            </a:r>
            <a:r>
              <a:rPr lang="en-US" sz="1200" dirty="0"/>
              <a:t>  Hangman Creek contains  very high levels of </a:t>
            </a:r>
            <a:r>
              <a:rPr lang="en-US" sz="1200" dirty="0" smtClean="0"/>
              <a:t>nitrates </a:t>
            </a:r>
            <a:r>
              <a:rPr lang="en-US" sz="1200" dirty="0"/>
              <a:t>.  Nitrates  in Hangman Creek may originate  from fertilizer allowed to run off farmland.  Fertilizer in our surface waters contributes to the toxic algal blooms in Lake Spokane</a:t>
            </a:r>
            <a:r>
              <a:rPr lang="en-US" sz="1200" dirty="0" smtClean="0"/>
              <a:t>.  Phosphate pollution is a concern in Hangman Creek as well.  </a:t>
            </a:r>
            <a:endParaRPr lang="en-US" sz="1200" dirty="0"/>
          </a:p>
        </p:txBody>
      </p:sp>
      <p:graphicFrame>
        <p:nvGraphicFramePr>
          <p:cNvPr id="27" name="Chart 26"/>
          <p:cNvGraphicFramePr>
            <a:graphicFrameLocks/>
          </p:cNvGraphicFramePr>
          <p:nvPr>
            <p:extLst>
              <p:ext uri="{D42A27DB-BD31-4B8C-83A1-F6EECF244321}">
                <p14:modId xmlns:p14="http://schemas.microsoft.com/office/powerpoint/2010/main" val="4009349006"/>
              </p:ext>
            </p:extLst>
          </p:nvPr>
        </p:nvGraphicFramePr>
        <p:xfrm>
          <a:off x="3749141" y="5662859"/>
          <a:ext cx="3393441" cy="1831024"/>
        </p:xfrm>
        <a:graphic>
          <a:graphicData uri="http://schemas.openxmlformats.org/drawingml/2006/chart">
            <c:chart xmlns:c="http://schemas.openxmlformats.org/drawingml/2006/chart" xmlns:r="http://schemas.openxmlformats.org/officeDocument/2006/relationships" r:id="rId6"/>
          </a:graphicData>
        </a:graphic>
      </p:graphicFrame>
      <p:grpSp>
        <p:nvGrpSpPr>
          <p:cNvPr id="4" name="Group 3"/>
          <p:cNvGrpSpPr/>
          <p:nvPr/>
        </p:nvGrpSpPr>
        <p:grpSpPr>
          <a:xfrm>
            <a:off x="3922842" y="7703881"/>
            <a:ext cx="2985958" cy="1840227"/>
            <a:chOff x="3601465" y="7162800"/>
            <a:chExt cx="2799336" cy="1752598"/>
          </a:xfrm>
        </p:grpSpPr>
        <p:sp>
          <p:nvSpPr>
            <p:cNvPr id="30" name="TextBox 29"/>
            <p:cNvSpPr txBox="1"/>
            <p:nvPr/>
          </p:nvSpPr>
          <p:spPr>
            <a:xfrm>
              <a:off x="3601465" y="8534341"/>
              <a:ext cx="2799336" cy="381057"/>
            </a:xfrm>
            <a:prstGeom prst="rect">
              <a:avLst/>
            </a:prstGeom>
            <a:solidFill>
              <a:schemeClr val="bg1"/>
            </a:solidFill>
            <a:ln>
              <a:noFill/>
            </a:ln>
          </p:spPr>
          <p:txBody>
            <a:bodyPr wrap="square" rtlCol="0">
              <a:spAutoFit/>
            </a:bodyPr>
            <a:lstStyle/>
            <a:p>
              <a:r>
                <a:rPr lang="en-US" sz="1000" i="1" dirty="0"/>
                <a:t>The Solution: Streamside vegetation traps sediment, nutrients and provides shade.  </a:t>
              </a:r>
            </a:p>
          </p:txBody>
        </p:sp>
        <p:pic>
          <p:nvPicPr>
            <p:cNvPr id="1027" name="Picture 3" descr="H:\WQ monitoring\WQ monitoring photos\california creek 2-10-15 (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686" b="51374"/>
            <a:stretch/>
          </p:blipFill>
          <p:spPr bwMode="auto">
            <a:xfrm>
              <a:off x="3657794" y="7162800"/>
              <a:ext cx="2743006" cy="1314460"/>
            </a:xfrm>
            <a:prstGeom prst="rect">
              <a:avLst/>
            </a:prstGeom>
            <a:noFill/>
            <a:ln w="190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1028" name="Picture 4" descr="H:\WQ monitoring\WQ monitoring photos\deadman without riparian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216" b="28379"/>
          <a:stretch/>
        </p:blipFill>
        <p:spPr bwMode="auto">
          <a:xfrm>
            <a:off x="498464" y="7826291"/>
            <a:ext cx="3007360" cy="1230154"/>
          </a:xfrm>
          <a:prstGeom prst="rect">
            <a:avLst/>
          </a:prstGeom>
          <a:noFill/>
          <a:ln w="190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27456" y="9144000"/>
            <a:ext cx="3230144" cy="405383"/>
          </a:xfrm>
          <a:prstGeom prst="rect">
            <a:avLst/>
          </a:prstGeom>
          <a:solidFill>
            <a:schemeClr val="bg1"/>
          </a:solidFill>
          <a:ln>
            <a:noFill/>
          </a:ln>
        </p:spPr>
        <p:txBody>
          <a:bodyPr wrap="square" lIns="96661" tIns="48331" rIns="96661" bIns="48331" rtlCol="0">
            <a:spAutoFit/>
          </a:bodyPr>
          <a:lstStyle/>
          <a:p>
            <a:r>
              <a:rPr lang="en-US" sz="1000" i="1" dirty="0"/>
              <a:t>The Problem: Bare shorelines allow pollution into our surface waters.</a:t>
            </a:r>
          </a:p>
        </p:txBody>
      </p:sp>
    </p:spTree>
    <p:extLst>
      <p:ext uri="{BB962C8B-B14F-4D97-AF65-F5344CB8AC3E}">
        <p14:creationId xmlns:p14="http://schemas.microsoft.com/office/powerpoint/2010/main" val="2526177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3905</TotalTime>
  <Words>618</Words>
  <Application>Microsoft Office PowerPoint</Application>
  <PresentationFormat>Custom</PresentationFormat>
  <Paragraphs>54</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Jule Schultz</dc:creator>
  <cp:lastModifiedBy>Jule Schultz</cp:lastModifiedBy>
  <cp:revision>49</cp:revision>
  <cp:lastPrinted>2016-03-15T18:19:58Z</cp:lastPrinted>
  <dcterms:created xsi:type="dcterms:W3CDTF">2016-02-16T18:57:16Z</dcterms:created>
  <dcterms:modified xsi:type="dcterms:W3CDTF">2016-04-06T19:25:56Z</dcterms:modified>
</cp:coreProperties>
</file>